
<file path=[Content_Types].xml><?xml version="1.0" encoding="utf-8"?>
<Types xmlns="http://schemas.openxmlformats.org/package/2006/content-types">
  <Default Extension="jpeg" ContentType="image/jpeg"/>
  <Default Extension="png" ContentType="image/png"/>
  <Default Extension="rels" ContentType="application/vnd.openxmlformats-package.relationships+xml"/>
  <Default Extension="xml" ContentType="application/xml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 autoCompressPictures="0">
  <p:sldMasterIdLst>
    <p:sldMasterId id="2147483648" r:id="rId1"/>
  </p:sldMasterIdLst>
  <p:sldIdLst>
    <p:sldId id="256" r:id="rId2"/>
    <p:sldId id="257" r:id="rId3"/>
    <p:sldId id="258" r:id="rId4"/>
    <p:sldId id="259" r:id="rId5"/>
    <p:sldId id="260" r:id="rId6"/>
    <p:sldId id="261" r:id="rId7"/>
    <p:sldId id="262" r:id="rId8"/>
    <p:sldId id="263" r:id="rId9"/>
  </p:sldIdLst>
  <p:sldSz cx="12192000" cy="6858000"/>
  <p:notesSz cx="6858000" cy="9144000"/>
  <p:defaultTextStyle>
    <a:defPPr>
      <a:defRPr lang="en-US"/>
    </a:defPPr>
    <a:lvl1pPr marL="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32767"/>
    </p:ext>
    <p:ext uri="{FD5EFAAD-0ECE-453E-9831-46B23BE46B34}">
      <p15:chartTrackingRefBased xmlns:p15="http://schemas.microsoft.com/office/powerpoint/2012/main" val="1"/>
    </p:ext>
  </p:extLst>
</p:presentationPr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 lastView="sldThumbnailView">
  <p:normalViewPr horzBarState="maximized">
    <p:restoredLeft sz="15610"/>
    <p:restoredTop sz="95687"/>
  </p:normalViewPr>
  <p:slideViewPr>
    <p:cSldViewPr snapToGrid="0">
      <p:cViewPr varScale="1">
        <p:scale>
          <a:sx n="108" d="100"/>
          <a:sy n="108" d="100"/>
        </p:scale>
        <p:origin x="736" y="192"/>
      </p:cViewPr>
      <p:guideLst/>
    </p:cSldViewPr>
  </p:slideViewPr>
  <p:notesTextViewPr>
    <p:cViewPr>
      <p:scale>
        <a:sx n="1" d="1"/>
        <a:sy n="1" d="1"/>
      </p:scale>
      <p:origin x="0" y="0"/>
    </p:cViewPr>
  </p:notesTextViewPr>
  <p:gridSpacing cx="76200" cy="76200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slide" Target="slides/slide7.xml"/><Relationship Id="rId13" Type="http://schemas.openxmlformats.org/officeDocument/2006/relationships/tableStyles" Target="tableStyles.xml"/><Relationship Id="rId3" Type="http://schemas.openxmlformats.org/officeDocument/2006/relationships/slide" Target="slides/slide2.xml"/><Relationship Id="rId7" Type="http://schemas.openxmlformats.org/officeDocument/2006/relationships/slide" Target="slides/slide6.xml"/><Relationship Id="rId12" Type="http://schemas.openxmlformats.org/officeDocument/2006/relationships/theme" Target="theme/theme1.xml"/><Relationship Id="rId2" Type="http://schemas.openxmlformats.org/officeDocument/2006/relationships/slide" Target="slides/slide1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1" Type="http://schemas.openxmlformats.org/officeDocument/2006/relationships/viewProps" Target="viewProps.xml"/><Relationship Id="rId5" Type="http://schemas.openxmlformats.org/officeDocument/2006/relationships/slide" Target="slides/slide4.xml"/><Relationship Id="rId10" Type="http://schemas.openxmlformats.org/officeDocument/2006/relationships/presProps" Target="presProps.xml"/><Relationship Id="rId4" Type="http://schemas.openxmlformats.org/officeDocument/2006/relationships/slide" Target="slides/slide3.xml"/><Relationship Id="rId9" Type="http://schemas.openxmlformats.org/officeDocument/2006/relationships/slide" Target="slides/slide8.xml"/></Relationship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170F7E92-C8AB-0EB5-A55D-D74D8B669483}"/>
              </a:ext>
            </a:extLst>
          </p:cNvPr>
          <p:cNvSpPr>
            <a:spLocks noGrp="1"/>
          </p:cNvSpPr>
          <p:nvPr>
            <p:ph type="ctrTitle"/>
          </p:nvPr>
        </p:nvSpPr>
        <p:spPr>
          <a:xfrm>
            <a:off x="1524000" y="1122363"/>
            <a:ext cx="9144000" cy="2387600"/>
          </a:xfrm>
        </p:spPr>
        <p:txBody>
          <a:bodyPr anchor="b"/>
          <a:lstStyle>
            <a:lvl1pPr algn="ctr">
              <a:defRPr sz="6000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Subtitle 2">
            <a:extLst>
              <a:ext uri="{FF2B5EF4-FFF2-40B4-BE49-F238E27FC236}">
                <a16:creationId xmlns:a16="http://schemas.microsoft.com/office/drawing/2014/main" id="{320A1ECA-F241-DD53-AC74-42EFAD03D700}"/>
              </a:ext>
            </a:extLst>
          </p:cNvPr>
          <p:cNvSpPr>
            <a:spLocks noGrp="1"/>
          </p:cNvSpPr>
          <p:nvPr>
            <p:ph type="subTitle" idx="1"/>
          </p:nvPr>
        </p:nvSpPr>
        <p:spPr>
          <a:xfrm>
            <a:off x="1524000" y="3602038"/>
            <a:ext cx="9144000" cy="1655762"/>
          </a:xfrm>
        </p:spPr>
        <p:txBody>
          <a:bodyPr/>
          <a:lstStyle>
            <a:lvl1pPr marL="0" indent="0" algn="ctr">
              <a:buNone/>
              <a:defRPr sz="2400"/>
            </a:lvl1pPr>
            <a:lvl2pPr marL="457200" indent="0" algn="ctr">
              <a:buNone/>
              <a:defRPr sz="2000"/>
            </a:lvl2pPr>
            <a:lvl3pPr marL="914400" indent="0" algn="ctr">
              <a:buNone/>
              <a:defRPr sz="1800"/>
            </a:lvl3pPr>
            <a:lvl4pPr marL="1371600" indent="0" algn="ctr">
              <a:buNone/>
              <a:defRPr sz="1600"/>
            </a:lvl4pPr>
            <a:lvl5pPr marL="1828800" indent="0" algn="ctr">
              <a:buNone/>
              <a:defRPr sz="1600"/>
            </a:lvl5pPr>
            <a:lvl6pPr marL="2286000" indent="0" algn="ctr">
              <a:buNone/>
              <a:defRPr sz="1600"/>
            </a:lvl6pPr>
            <a:lvl7pPr marL="2743200" indent="0" algn="ctr">
              <a:buNone/>
              <a:defRPr sz="1600"/>
            </a:lvl7pPr>
            <a:lvl8pPr marL="3200400" indent="0" algn="ctr">
              <a:buNone/>
              <a:defRPr sz="1600"/>
            </a:lvl8pPr>
            <a:lvl9pPr marL="3657600" indent="0" algn="ctr">
              <a:buNone/>
              <a:defRPr sz="1600"/>
            </a:lvl9pPr>
          </a:lstStyle>
          <a:p>
            <a:r>
              <a:rPr lang="en-US"/>
              <a:t>Click to edit Master subtitle style</a:t>
            </a:r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451037E4-38F8-C588-808F-5CAF9E943B7A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A2D2330E-FA5B-8149-912B-74193223D384}" type="datetimeFigureOut">
              <a:rPr lang="en-US" smtClean="0"/>
              <a:t>9/11/23</a:t>
            </a:fld>
            <a:endParaRPr lang="en-US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56C2B766-47FB-10DF-497D-0A39DFAE5485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ED59862C-C998-262A-6BCC-78142ED06CFC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EB804BF-EC9B-CD4E-AC2D-DAF3DEA4E40E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162866984"/>
      </p:ext>
    </p:extLst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BA5D06D1-7A03-2D0C-20B8-DD1AFC0F8A34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0385FE9C-BBCB-FE5F-299C-089CA33C15F6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311F765D-6198-3DF1-548D-C44336676824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A2D2330E-FA5B-8149-912B-74193223D384}" type="datetimeFigureOut">
              <a:rPr lang="en-US" smtClean="0"/>
              <a:t>9/11/23</a:t>
            </a:fld>
            <a:endParaRPr lang="en-US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4B221577-4F29-9FAE-D889-164CF1F89F93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4BAF7EF8-2D4F-0081-620D-812124C6314A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EB804BF-EC9B-CD4E-AC2D-DAF3DEA4E40E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096993017"/>
      </p:ext>
    </p:extLst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BD0E31B4-01AF-152F-4E2D-4FE8FDAC42C8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1850" y="1709738"/>
            <a:ext cx="10515600" cy="2852737"/>
          </a:xfrm>
        </p:spPr>
        <p:txBody>
          <a:bodyPr anchor="b"/>
          <a:lstStyle>
            <a:lvl1pPr>
              <a:defRPr sz="6000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Text Placeholder 2">
            <a:extLst>
              <a:ext uri="{FF2B5EF4-FFF2-40B4-BE49-F238E27FC236}">
                <a16:creationId xmlns:a16="http://schemas.microsoft.com/office/drawing/2014/main" id="{861FDCCB-5BAF-B397-C643-7C6AD8C9B2C4}"/>
              </a:ext>
            </a:extLst>
          </p:cNvPr>
          <p:cNvSpPr>
            <a:spLocks noGrp="1"/>
          </p:cNvSpPr>
          <p:nvPr>
            <p:ph type="body" idx="1"/>
          </p:nvPr>
        </p:nvSpPr>
        <p:spPr>
          <a:xfrm>
            <a:off x="831850" y="4589463"/>
            <a:ext cx="10515600" cy="1500187"/>
          </a:xfrm>
        </p:spPr>
        <p:txBody>
          <a:bodyPr/>
          <a:lstStyle>
            <a:lvl1pPr marL="0" indent="0">
              <a:buNone/>
              <a:defRPr sz="2400">
                <a:solidFill>
                  <a:schemeClr val="tx1">
                    <a:tint val="75000"/>
                  </a:schemeClr>
                </a:solidFill>
              </a:defRPr>
            </a:lvl1pPr>
            <a:lvl2pPr marL="457200" indent="0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09E0079D-6C7D-32E0-490A-A675C05CAACD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A2D2330E-FA5B-8149-912B-74193223D384}" type="datetimeFigureOut">
              <a:rPr lang="en-US" smtClean="0"/>
              <a:t>9/11/23</a:t>
            </a:fld>
            <a:endParaRPr lang="en-US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C603E819-640B-D865-6EEF-3B816449ED6E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31CAB423-A5ED-3D2D-A4B7-CF2EA344F35D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EB804BF-EC9B-CD4E-AC2D-DAF3DEA4E40E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307079922"/>
      </p:ext>
    </p:extLst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CB462077-890A-0310-8C59-B21EC9949DF6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AE627EEB-C575-145D-9B7B-976538B16A9A}"/>
              </a:ext>
            </a:extLst>
          </p:cNvPr>
          <p:cNvSpPr>
            <a:spLocks noGrp="1"/>
          </p:cNvSpPr>
          <p:nvPr>
            <p:ph sz="half" idx="1"/>
          </p:nvPr>
        </p:nvSpPr>
        <p:spPr>
          <a:xfrm>
            <a:off x="838200" y="1825625"/>
            <a:ext cx="5181600" cy="4351338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Content Placeholder 3">
            <a:extLst>
              <a:ext uri="{FF2B5EF4-FFF2-40B4-BE49-F238E27FC236}">
                <a16:creationId xmlns:a16="http://schemas.microsoft.com/office/drawing/2014/main" id="{A45A73D2-9EF9-298B-D3CD-1C313AA37DD7}"/>
              </a:ext>
            </a:extLst>
          </p:cNvPr>
          <p:cNvSpPr>
            <a:spLocks noGrp="1"/>
          </p:cNvSpPr>
          <p:nvPr>
            <p:ph sz="half" idx="2"/>
          </p:nvPr>
        </p:nvSpPr>
        <p:spPr>
          <a:xfrm>
            <a:off x="6172200" y="1825625"/>
            <a:ext cx="5181600" cy="4351338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5" name="Date Placeholder 4">
            <a:extLst>
              <a:ext uri="{FF2B5EF4-FFF2-40B4-BE49-F238E27FC236}">
                <a16:creationId xmlns:a16="http://schemas.microsoft.com/office/drawing/2014/main" id="{41B0B592-1D8B-2F57-FD32-710654A970E9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A2D2330E-FA5B-8149-912B-74193223D384}" type="datetimeFigureOut">
              <a:rPr lang="en-US" smtClean="0"/>
              <a:t>9/11/23</a:t>
            </a:fld>
            <a:endParaRPr lang="en-US"/>
          </a:p>
        </p:txBody>
      </p:sp>
      <p:sp>
        <p:nvSpPr>
          <p:cNvPr id="6" name="Footer Placeholder 5">
            <a:extLst>
              <a:ext uri="{FF2B5EF4-FFF2-40B4-BE49-F238E27FC236}">
                <a16:creationId xmlns:a16="http://schemas.microsoft.com/office/drawing/2014/main" id="{94656C22-2EF0-E3D5-148D-47661682AE09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>
            <a:extLst>
              <a:ext uri="{FF2B5EF4-FFF2-40B4-BE49-F238E27FC236}">
                <a16:creationId xmlns:a16="http://schemas.microsoft.com/office/drawing/2014/main" id="{8A03CFEC-53C8-461F-F36B-82F4A5E199A6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EB804BF-EC9B-CD4E-AC2D-DAF3DEA4E40E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74602256"/>
      </p:ext>
    </p:extLst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EDC7C934-D85C-B320-5413-E9CC793AA684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9788" y="365125"/>
            <a:ext cx="10515600" cy="1325563"/>
          </a:xfrm>
        </p:spPr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Text Placeholder 2">
            <a:extLst>
              <a:ext uri="{FF2B5EF4-FFF2-40B4-BE49-F238E27FC236}">
                <a16:creationId xmlns:a16="http://schemas.microsoft.com/office/drawing/2014/main" id="{F1E14517-E032-F271-A2BD-725781438B74}"/>
              </a:ext>
            </a:extLst>
          </p:cNvPr>
          <p:cNvSpPr>
            <a:spLocks noGrp="1"/>
          </p:cNvSpPr>
          <p:nvPr>
            <p:ph type="body" idx="1"/>
          </p:nvPr>
        </p:nvSpPr>
        <p:spPr>
          <a:xfrm>
            <a:off x="839788" y="1681163"/>
            <a:ext cx="5157787" cy="82391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Content Placeholder 3">
            <a:extLst>
              <a:ext uri="{FF2B5EF4-FFF2-40B4-BE49-F238E27FC236}">
                <a16:creationId xmlns:a16="http://schemas.microsoft.com/office/drawing/2014/main" id="{AEC1F153-BB14-24A5-6350-05CB56ED9D79}"/>
              </a:ext>
            </a:extLst>
          </p:cNvPr>
          <p:cNvSpPr>
            <a:spLocks noGrp="1"/>
          </p:cNvSpPr>
          <p:nvPr>
            <p:ph sz="half" idx="2"/>
          </p:nvPr>
        </p:nvSpPr>
        <p:spPr>
          <a:xfrm>
            <a:off x="839788" y="2505075"/>
            <a:ext cx="5157787" cy="3684588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5" name="Text Placeholder 4">
            <a:extLst>
              <a:ext uri="{FF2B5EF4-FFF2-40B4-BE49-F238E27FC236}">
                <a16:creationId xmlns:a16="http://schemas.microsoft.com/office/drawing/2014/main" id="{28AF9A9A-C7F8-8CC1-EF9B-AF10951121AF}"/>
              </a:ext>
            </a:extLst>
          </p:cNvPr>
          <p:cNvSpPr>
            <a:spLocks noGrp="1"/>
          </p:cNvSpPr>
          <p:nvPr>
            <p:ph type="body" sz="quarter" idx="3"/>
          </p:nvPr>
        </p:nvSpPr>
        <p:spPr>
          <a:xfrm>
            <a:off x="6172200" y="1681163"/>
            <a:ext cx="5183188" cy="82391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6" name="Content Placeholder 5">
            <a:extLst>
              <a:ext uri="{FF2B5EF4-FFF2-40B4-BE49-F238E27FC236}">
                <a16:creationId xmlns:a16="http://schemas.microsoft.com/office/drawing/2014/main" id="{AF66512F-98A4-F1A3-89B8-1EDBE82C4F3F}"/>
              </a:ext>
            </a:extLst>
          </p:cNvPr>
          <p:cNvSpPr>
            <a:spLocks noGrp="1"/>
          </p:cNvSpPr>
          <p:nvPr>
            <p:ph sz="quarter" idx="4"/>
          </p:nvPr>
        </p:nvSpPr>
        <p:spPr>
          <a:xfrm>
            <a:off x="6172200" y="2505075"/>
            <a:ext cx="5183188" cy="3684588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7" name="Date Placeholder 6">
            <a:extLst>
              <a:ext uri="{FF2B5EF4-FFF2-40B4-BE49-F238E27FC236}">
                <a16:creationId xmlns:a16="http://schemas.microsoft.com/office/drawing/2014/main" id="{5C74729B-3598-7689-D173-BFEAB2CC5102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A2D2330E-FA5B-8149-912B-74193223D384}" type="datetimeFigureOut">
              <a:rPr lang="en-US" smtClean="0"/>
              <a:t>9/11/23</a:t>
            </a:fld>
            <a:endParaRPr lang="en-US"/>
          </a:p>
        </p:txBody>
      </p:sp>
      <p:sp>
        <p:nvSpPr>
          <p:cNvPr id="8" name="Footer Placeholder 7">
            <a:extLst>
              <a:ext uri="{FF2B5EF4-FFF2-40B4-BE49-F238E27FC236}">
                <a16:creationId xmlns:a16="http://schemas.microsoft.com/office/drawing/2014/main" id="{FE222354-5BAD-C660-8C07-2DA87B9E4C81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9" name="Slide Number Placeholder 8">
            <a:extLst>
              <a:ext uri="{FF2B5EF4-FFF2-40B4-BE49-F238E27FC236}">
                <a16:creationId xmlns:a16="http://schemas.microsoft.com/office/drawing/2014/main" id="{047270F2-0A51-EFFC-0A5A-C51660AECE7C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EB804BF-EC9B-CD4E-AC2D-DAF3DEA4E40E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629818905"/>
      </p:ext>
    </p:extLst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CC5667AA-E712-A939-D2B4-369B6580EF07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Date Placeholder 2">
            <a:extLst>
              <a:ext uri="{FF2B5EF4-FFF2-40B4-BE49-F238E27FC236}">
                <a16:creationId xmlns:a16="http://schemas.microsoft.com/office/drawing/2014/main" id="{62411D64-F369-FC19-532A-5579BBD61248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A2D2330E-FA5B-8149-912B-74193223D384}" type="datetimeFigureOut">
              <a:rPr lang="en-US" smtClean="0"/>
              <a:t>9/11/23</a:t>
            </a:fld>
            <a:endParaRPr lang="en-US"/>
          </a:p>
        </p:txBody>
      </p:sp>
      <p:sp>
        <p:nvSpPr>
          <p:cNvPr id="4" name="Footer Placeholder 3">
            <a:extLst>
              <a:ext uri="{FF2B5EF4-FFF2-40B4-BE49-F238E27FC236}">
                <a16:creationId xmlns:a16="http://schemas.microsoft.com/office/drawing/2014/main" id="{B1372A07-60D0-4B24-0403-61B812095908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5" name="Slide Number Placeholder 4">
            <a:extLst>
              <a:ext uri="{FF2B5EF4-FFF2-40B4-BE49-F238E27FC236}">
                <a16:creationId xmlns:a16="http://schemas.microsoft.com/office/drawing/2014/main" id="{FBA51192-6BBD-744A-0A2E-D2F1345BA6AC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EB804BF-EC9B-CD4E-AC2D-DAF3DEA4E40E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492050678"/>
      </p:ext>
    </p:extLst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>
            <a:extLst>
              <a:ext uri="{FF2B5EF4-FFF2-40B4-BE49-F238E27FC236}">
                <a16:creationId xmlns:a16="http://schemas.microsoft.com/office/drawing/2014/main" id="{F3E5DF8A-D496-B192-2CFE-13D0D453C2DE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A2D2330E-FA5B-8149-912B-74193223D384}" type="datetimeFigureOut">
              <a:rPr lang="en-US" smtClean="0"/>
              <a:t>9/11/23</a:t>
            </a:fld>
            <a:endParaRPr lang="en-US"/>
          </a:p>
        </p:txBody>
      </p:sp>
      <p:sp>
        <p:nvSpPr>
          <p:cNvPr id="3" name="Footer Placeholder 2">
            <a:extLst>
              <a:ext uri="{FF2B5EF4-FFF2-40B4-BE49-F238E27FC236}">
                <a16:creationId xmlns:a16="http://schemas.microsoft.com/office/drawing/2014/main" id="{FE0A140F-048F-CF87-A3DE-09F107D8663C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4" name="Slide Number Placeholder 3">
            <a:extLst>
              <a:ext uri="{FF2B5EF4-FFF2-40B4-BE49-F238E27FC236}">
                <a16:creationId xmlns:a16="http://schemas.microsoft.com/office/drawing/2014/main" id="{E59B90DE-2939-4828-57F0-CD828115478C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EB804BF-EC9B-CD4E-AC2D-DAF3DEA4E40E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343608806"/>
      </p:ext>
    </p:extLst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F9D8B8F8-8647-46D0-360A-281DBC5442B0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9788" y="457200"/>
            <a:ext cx="3932237" cy="1600200"/>
          </a:xfrm>
        </p:spPr>
        <p:txBody>
          <a:bodyPr anchor="b"/>
          <a:lstStyle>
            <a:lvl1pPr>
              <a:defRPr sz="3200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14201904-D598-DD26-FD16-576CC2358CEA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5183188" y="987425"/>
            <a:ext cx="6172200" cy="4873625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Text Placeholder 3">
            <a:extLst>
              <a:ext uri="{FF2B5EF4-FFF2-40B4-BE49-F238E27FC236}">
                <a16:creationId xmlns:a16="http://schemas.microsoft.com/office/drawing/2014/main" id="{07606003-61AF-04E9-BE3F-60DAB3B07856}"/>
              </a:ext>
            </a:extLst>
          </p:cNvPr>
          <p:cNvSpPr>
            <a:spLocks noGrp="1"/>
          </p:cNvSpPr>
          <p:nvPr>
            <p:ph type="body" sz="half" idx="2"/>
          </p:nvPr>
        </p:nvSpPr>
        <p:spPr>
          <a:xfrm>
            <a:off x="839788" y="2057400"/>
            <a:ext cx="3932237" cy="3811588"/>
          </a:xfrm>
        </p:spPr>
        <p:txBody>
          <a:bodyPr/>
          <a:lstStyle>
            <a:lvl1pPr marL="0" indent="0">
              <a:buNone/>
              <a:defRPr sz="16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5" name="Date Placeholder 4">
            <a:extLst>
              <a:ext uri="{FF2B5EF4-FFF2-40B4-BE49-F238E27FC236}">
                <a16:creationId xmlns:a16="http://schemas.microsoft.com/office/drawing/2014/main" id="{F8220DF1-AC27-5A75-B697-475FFBA92E9A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A2D2330E-FA5B-8149-912B-74193223D384}" type="datetimeFigureOut">
              <a:rPr lang="en-US" smtClean="0"/>
              <a:t>9/11/23</a:t>
            </a:fld>
            <a:endParaRPr lang="en-US"/>
          </a:p>
        </p:txBody>
      </p:sp>
      <p:sp>
        <p:nvSpPr>
          <p:cNvPr id="6" name="Footer Placeholder 5">
            <a:extLst>
              <a:ext uri="{FF2B5EF4-FFF2-40B4-BE49-F238E27FC236}">
                <a16:creationId xmlns:a16="http://schemas.microsoft.com/office/drawing/2014/main" id="{162E31CE-D573-BD41-1804-CD97FD1C30DE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>
            <a:extLst>
              <a:ext uri="{FF2B5EF4-FFF2-40B4-BE49-F238E27FC236}">
                <a16:creationId xmlns:a16="http://schemas.microsoft.com/office/drawing/2014/main" id="{8CC5FF1E-C7DB-CF05-DC7D-026B3177F160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EB804BF-EC9B-CD4E-AC2D-DAF3DEA4E40E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181333192"/>
      </p:ext>
    </p:extLst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4544A11D-D96D-A7DC-E306-F4FD98FB5C96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9788" y="457200"/>
            <a:ext cx="3932237" cy="1600200"/>
          </a:xfrm>
        </p:spPr>
        <p:txBody>
          <a:bodyPr anchor="b"/>
          <a:lstStyle>
            <a:lvl1pPr>
              <a:defRPr sz="3200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Picture Placeholder 2">
            <a:extLst>
              <a:ext uri="{FF2B5EF4-FFF2-40B4-BE49-F238E27FC236}">
                <a16:creationId xmlns:a16="http://schemas.microsoft.com/office/drawing/2014/main" id="{875F5B10-4172-58A7-6E04-86E5EDAD0ACD}"/>
              </a:ext>
            </a:extLst>
          </p:cNvPr>
          <p:cNvSpPr>
            <a:spLocks noGrp="1"/>
          </p:cNvSpPr>
          <p:nvPr>
            <p:ph type="pic" idx="1"/>
          </p:nvPr>
        </p:nvSpPr>
        <p:spPr>
          <a:xfrm>
            <a:off x="5183188" y="987425"/>
            <a:ext cx="6172200" cy="4873625"/>
          </a:xfrm>
        </p:spPr>
        <p:txBody>
          <a:bodyPr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endParaRPr lang="en-US"/>
          </a:p>
        </p:txBody>
      </p:sp>
      <p:sp>
        <p:nvSpPr>
          <p:cNvPr id="4" name="Text Placeholder 3">
            <a:extLst>
              <a:ext uri="{FF2B5EF4-FFF2-40B4-BE49-F238E27FC236}">
                <a16:creationId xmlns:a16="http://schemas.microsoft.com/office/drawing/2014/main" id="{9178F594-4696-C4EC-A55E-8E6E565CB35B}"/>
              </a:ext>
            </a:extLst>
          </p:cNvPr>
          <p:cNvSpPr>
            <a:spLocks noGrp="1"/>
          </p:cNvSpPr>
          <p:nvPr>
            <p:ph type="body" sz="half" idx="2"/>
          </p:nvPr>
        </p:nvSpPr>
        <p:spPr>
          <a:xfrm>
            <a:off x="839788" y="2057400"/>
            <a:ext cx="3932237" cy="3811588"/>
          </a:xfrm>
        </p:spPr>
        <p:txBody>
          <a:bodyPr/>
          <a:lstStyle>
            <a:lvl1pPr marL="0" indent="0">
              <a:buNone/>
              <a:defRPr sz="16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5" name="Date Placeholder 4">
            <a:extLst>
              <a:ext uri="{FF2B5EF4-FFF2-40B4-BE49-F238E27FC236}">
                <a16:creationId xmlns:a16="http://schemas.microsoft.com/office/drawing/2014/main" id="{6FDA28A1-78C5-D25C-7506-4326D59B8F24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A2D2330E-FA5B-8149-912B-74193223D384}" type="datetimeFigureOut">
              <a:rPr lang="en-US" smtClean="0"/>
              <a:t>9/11/23</a:t>
            </a:fld>
            <a:endParaRPr lang="en-US"/>
          </a:p>
        </p:txBody>
      </p:sp>
      <p:sp>
        <p:nvSpPr>
          <p:cNvPr id="6" name="Footer Placeholder 5">
            <a:extLst>
              <a:ext uri="{FF2B5EF4-FFF2-40B4-BE49-F238E27FC236}">
                <a16:creationId xmlns:a16="http://schemas.microsoft.com/office/drawing/2014/main" id="{36586AD9-7F5B-71AA-8CC7-58D0D2305936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>
            <a:extLst>
              <a:ext uri="{FF2B5EF4-FFF2-40B4-BE49-F238E27FC236}">
                <a16:creationId xmlns:a16="http://schemas.microsoft.com/office/drawing/2014/main" id="{F3D5A4A5-8F21-967B-62FE-BFAAC5321C6E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EB804BF-EC9B-CD4E-AC2D-DAF3DEA4E40E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4175998599"/>
      </p:ext>
    </p:extLst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FB173A3E-BE50-7273-19E1-241F261650D5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Vertical Text Placeholder 2">
            <a:extLst>
              <a:ext uri="{FF2B5EF4-FFF2-40B4-BE49-F238E27FC236}">
                <a16:creationId xmlns:a16="http://schemas.microsoft.com/office/drawing/2014/main" id="{9E891086-A650-B892-8C80-EA759028F630}"/>
              </a:ext>
            </a:extLst>
          </p:cNvPr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DEC6F262-FAF1-99C2-DC32-61C6277CA464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A2D2330E-FA5B-8149-912B-74193223D384}" type="datetimeFigureOut">
              <a:rPr lang="en-US" smtClean="0"/>
              <a:t>9/11/23</a:t>
            </a:fld>
            <a:endParaRPr lang="en-US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73F92A06-B630-ED38-87DE-F099311855BC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84771293-EC1D-FFFE-AF2F-567BCB9F06C2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EB804BF-EC9B-CD4E-AC2D-DAF3DEA4E40E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4269208001"/>
      </p:ext>
    </p:extLst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>
            <a:extLst>
              <a:ext uri="{FF2B5EF4-FFF2-40B4-BE49-F238E27FC236}">
                <a16:creationId xmlns:a16="http://schemas.microsoft.com/office/drawing/2014/main" id="{0C188873-F955-262F-B787-394088B79EB9}"/>
              </a:ext>
            </a:extLst>
          </p:cNvPr>
          <p:cNvSpPr>
            <a:spLocks noGrp="1"/>
          </p:cNvSpPr>
          <p:nvPr>
            <p:ph type="title" orient="vert"/>
          </p:nvPr>
        </p:nvSpPr>
        <p:spPr>
          <a:xfrm>
            <a:off x="8724900" y="365125"/>
            <a:ext cx="2628900" cy="5811838"/>
          </a:xfrm>
        </p:spPr>
        <p:txBody>
          <a:bodyPr vert="eaVert"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Vertical Text Placeholder 2">
            <a:extLst>
              <a:ext uri="{FF2B5EF4-FFF2-40B4-BE49-F238E27FC236}">
                <a16:creationId xmlns:a16="http://schemas.microsoft.com/office/drawing/2014/main" id="{BA9A5D84-D292-F6D6-48FD-84F418D39493}"/>
              </a:ext>
            </a:extLst>
          </p:cNvPr>
          <p:cNvSpPr>
            <a:spLocks noGrp="1"/>
          </p:cNvSpPr>
          <p:nvPr>
            <p:ph type="body" orient="vert" idx="1"/>
          </p:nvPr>
        </p:nvSpPr>
        <p:spPr>
          <a:xfrm>
            <a:off x="838200" y="365125"/>
            <a:ext cx="7734300" cy="5811838"/>
          </a:xfrm>
        </p:spPr>
        <p:txBody>
          <a:bodyPr vert="eaVert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E4E5CAE4-41A1-CA1E-068C-5E532DC1AE66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A2D2330E-FA5B-8149-912B-74193223D384}" type="datetimeFigureOut">
              <a:rPr lang="en-US" smtClean="0"/>
              <a:t>9/11/23</a:t>
            </a:fld>
            <a:endParaRPr lang="en-US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87C5F33C-E97F-09F1-5901-9FBBFC385477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2F693426-B815-14A6-A4AA-D5975BF39742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EB804BF-EC9B-CD4E-AC2D-DAF3DEA4E40E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225554128"/>
      </p:ext>
    </p:extLst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Placeholder 1">
            <a:extLst>
              <a:ext uri="{FF2B5EF4-FFF2-40B4-BE49-F238E27FC236}">
                <a16:creationId xmlns:a16="http://schemas.microsoft.com/office/drawing/2014/main" id="{DA9A5884-27B9-2AA7-5BF4-10AD092CAB1C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8200" y="365125"/>
            <a:ext cx="10515600" cy="1325563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Text Placeholder 2">
            <a:extLst>
              <a:ext uri="{FF2B5EF4-FFF2-40B4-BE49-F238E27FC236}">
                <a16:creationId xmlns:a16="http://schemas.microsoft.com/office/drawing/2014/main" id="{CD3B328A-185B-A9FE-0246-D7642AF43015}"/>
              </a:ext>
            </a:extLst>
          </p:cNvPr>
          <p:cNvSpPr>
            <a:spLocks noGrp="1"/>
          </p:cNvSpPr>
          <p:nvPr>
            <p:ph type="body" idx="1"/>
          </p:nvPr>
        </p:nvSpPr>
        <p:spPr>
          <a:xfrm>
            <a:off x="838200" y="1825625"/>
            <a:ext cx="10515600" cy="4351338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F2C2359A-09AD-1449-C1B3-480AAB62B536}"/>
              </a:ext>
            </a:extLst>
          </p:cNvPr>
          <p:cNvSpPr>
            <a:spLocks noGrp="1"/>
          </p:cNvSpPr>
          <p:nvPr>
            <p:ph type="dt" sz="half" idx="2"/>
          </p:nvPr>
        </p:nvSpPr>
        <p:spPr>
          <a:xfrm>
            <a:off x="838200" y="6356350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A2D2330E-FA5B-8149-912B-74193223D384}" type="datetimeFigureOut">
              <a:rPr lang="en-US" smtClean="0"/>
              <a:t>9/11/23</a:t>
            </a:fld>
            <a:endParaRPr lang="en-US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BC157978-4AD3-6B8C-26FC-EEC7EB4E884A}"/>
              </a:ext>
            </a:extLst>
          </p:cNvPr>
          <p:cNvSpPr>
            <a:spLocks noGrp="1"/>
          </p:cNvSpPr>
          <p:nvPr>
            <p:ph type="ftr" sz="quarter" idx="3"/>
          </p:nvPr>
        </p:nvSpPr>
        <p:spPr>
          <a:xfrm>
            <a:off x="4038600" y="6356350"/>
            <a:ext cx="41148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en-US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201C92ED-86C6-0FB0-6309-0E14C46E3325}"/>
              </a:ext>
            </a:extLst>
          </p:cNvPr>
          <p:cNvSpPr>
            <a:spLocks noGrp="1"/>
          </p:cNvSpPr>
          <p:nvPr>
            <p:ph type="sldNum" sz="quarter" idx="4"/>
          </p:nvPr>
        </p:nvSpPr>
        <p:spPr>
          <a:xfrm>
            <a:off x="8610600" y="6356350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7EB804BF-EC9B-CD4E-AC2D-DAF3DEA4E40E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4209908640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649" r:id="rId1"/>
    <p:sldLayoutId id="2147483650" r:id="rId2"/>
    <p:sldLayoutId id="2147483651" r:id="rId3"/>
    <p:sldLayoutId id="2147483652" r:id="rId4"/>
    <p:sldLayoutId id="2147483653" r:id="rId5"/>
    <p:sldLayoutId id="2147483654" r:id="rId6"/>
    <p:sldLayoutId id="2147483655" r:id="rId7"/>
    <p:sldLayoutId id="2147483656" r:id="rId8"/>
    <p:sldLayoutId id="2147483657" r:id="rId9"/>
    <p:sldLayoutId id="2147483658" r:id="rId10"/>
    <p:sldLayoutId id="2147483659" r:id="rId11"/>
  </p:sldLayoutIdLst>
  <p:txStyles>
    <p:titleStyle>
      <a:lvl1pPr algn="l" defTabSz="914400" rtl="0" eaLnBrk="1" latinLnBrk="0" hangingPunct="1">
        <a:lnSpc>
          <a:spcPct val="90000"/>
        </a:lnSpc>
        <a:spcBef>
          <a:spcPct val="0"/>
        </a:spcBef>
        <a:buNone/>
        <a:defRPr sz="440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228600" indent="-228600" algn="l" defTabSz="914400" rtl="0" eaLnBrk="1" latinLnBrk="0" hangingPunct="1">
        <a:lnSpc>
          <a:spcPct val="90000"/>
        </a:lnSpc>
        <a:spcBef>
          <a:spcPts val="1000"/>
        </a:spcBef>
        <a:buFont typeface="Arial" panose="020B0604020202020204" pitchFamily="34" charset="0"/>
        <a:buChar char="•"/>
        <a:defRPr sz="2800" kern="1200">
          <a:solidFill>
            <a:schemeClr val="tx1"/>
          </a:solidFill>
          <a:latin typeface="+mn-lt"/>
          <a:ea typeface="+mn-ea"/>
          <a:cs typeface="+mn-cs"/>
        </a:defRPr>
      </a:lvl1pPr>
      <a:lvl2pPr marL="685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3" Type="http://schemas.openxmlformats.org/officeDocument/2006/relationships/image" Target="../media/image2.png"/><Relationship Id="rId2" Type="http://schemas.openxmlformats.org/officeDocument/2006/relationships/image" Target="../media/image1.png"/><Relationship Id="rId1" Type="http://schemas.openxmlformats.org/officeDocument/2006/relationships/slideLayout" Target="../slideLayouts/slideLayout1.xml"/></Relationships>
</file>

<file path=ppt/slides/_rels/slide2.xml.rels><?xml version="1.0" encoding="UTF-8" standalone="yes"?>
<Relationships xmlns="http://schemas.openxmlformats.org/package/2006/relationships"><Relationship Id="rId2" Type="http://schemas.openxmlformats.org/officeDocument/2006/relationships/image" Target="../media/image3.png"/><Relationship Id="rId1" Type="http://schemas.openxmlformats.org/officeDocument/2006/relationships/slideLayout" Target="../slideLayouts/slideLayout2.xml"/></Relationships>
</file>

<file path=ppt/slides/_rels/slide3.xml.rels><?xml version="1.0" encoding="UTF-8" standalone="yes"?>
<Relationships xmlns="http://schemas.openxmlformats.org/package/2006/relationships"><Relationship Id="rId3" Type="http://schemas.openxmlformats.org/officeDocument/2006/relationships/image" Target="../media/image5.png"/><Relationship Id="rId2" Type="http://schemas.openxmlformats.org/officeDocument/2006/relationships/image" Target="../media/image4.png"/><Relationship Id="rId1" Type="http://schemas.openxmlformats.org/officeDocument/2006/relationships/slideLayout" Target="../slideLayouts/slideLayout2.xml"/></Relationships>
</file>

<file path=ppt/slides/_rels/slide4.xml.rels><?xml version="1.0" encoding="UTF-8" standalone="yes"?>
<Relationships xmlns="http://schemas.openxmlformats.org/package/2006/relationships"><Relationship Id="rId3" Type="http://schemas.openxmlformats.org/officeDocument/2006/relationships/image" Target="../media/image7.png"/><Relationship Id="rId2" Type="http://schemas.openxmlformats.org/officeDocument/2006/relationships/image" Target="../media/image6.png"/><Relationship Id="rId1" Type="http://schemas.openxmlformats.org/officeDocument/2006/relationships/slideLayout" Target="../slideLayouts/slideLayout2.xml"/></Relationships>
</file>

<file path=ppt/slides/_rels/slide5.xml.rels><?xml version="1.0" encoding="UTF-8" standalone="yes"?>
<Relationships xmlns="http://schemas.openxmlformats.org/package/2006/relationships"><Relationship Id="rId2" Type="http://schemas.openxmlformats.org/officeDocument/2006/relationships/image" Target="../media/image8.png"/><Relationship Id="rId1" Type="http://schemas.openxmlformats.org/officeDocument/2006/relationships/slideLayout" Target="../slideLayouts/slideLayout2.xml"/></Relationships>
</file>

<file path=ppt/slides/_rels/slide6.xml.rels><?xml version="1.0" encoding="UTF-8" standalone="yes"?>
<Relationships xmlns="http://schemas.openxmlformats.org/package/2006/relationships"><Relationship Id="rId3" Type="http://schemas.openxmlformats.org/officeDocument/2006/relationships/image" Target="../media/image10.png"/><Relationship Id="rId2" Type="http://schemas.openxmlformats.org/officeDocument/2006/relationships/image" Target="../media/image9.png"/><Relationship Id="rId1" Type="http://schemas.openxmlformats.org/officeDocument/2006/relationships/slideLayout" Target="../slideLayouts/slideLayout2.xml"/></Relationships>
</file>

<file path=ppt/slides/_rels/slide7.xml.rels><?xml version="1.0" encoding="UTF-8" standalone="yes"?>
<Relationships xmlns="http://schemas.openxmlformats.org/package/2006/relationships"><Relationship Id="rId3" Type="http://schemas.openxmlformats.org/officeDocument/2006/relationships/image" Target="../media/image12.png"/><Relationship Id="rId2" Type="http://schemas.openxmlformats.org/officeDocument/2006/relationships/image" Target="../media/image11.png"/><Relationship Id="rId1" Type="http://schemas.openxmlformats.org/officeDocument/2006/relationships/slideLayout" Target="../slideLayouts/slideLayout2.xml"/></Relationships>
</file>

<file path=ppt/slides/_rels/slide8.xml.rels><?xml version="1.0" encoding="UTF-8" standalone="yes"?>
<Relationships xmlns="http://schemas.openxmlformats.org/package/2006/relationships"><Relationship Id="rId3" Type="http://schemas.openxmlformats.org/officeDocument/2006/relationships/image" Target="../media/image14.png"/><Relationship Id="rId2" Type="http://schemas.openxmlformats.org/officeDocument/2006/relationships/image" Target="../media/image13.png"/><Relationship Id="rId1" Type="http://schemas.openxmlformats.org/officeDocument/2006/relationships/slideLayout" Target="../slideLayouts/slideLayout2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C0E2FBA5-BBF0-119E-88B2-5105FEFE6B9E}"/>
              </a:ext>
            </a:extLst>
          </p:cNvPr>
          <p:cNvSpPr>
            <a:spLocks noGrp="1"/>
          </p:cNvSpPr>
          <p:nvPr>
            <p:ph type="ctrTitle"/>
          </p:nvPr>
        </p:nvSpPr>
        <p:spPr>
          <a:xfrm>
            <a:off x="7778335" y="1716127"/>
            <a:ext cx="4136570" cy="3200255"/>
          </a:xfrm>
        </p:spPr>
        <p:txBody>
          <a:bodyPr>
            <a:normAutofit/>
          </a:bodyPr>
          <a:lstStyle/>
          <a:p>
            <a:r>
              <a:rPr lang="en-US" sz="4900" dirty="0"/>
              <a:t>Writers </a:t>
            </a:r>
            <a:r>
              <a:rPr lang="en-US" sz="4900" dirty="0">
                <a:solidFill>
                  <a:schemeClr val="accent2"/>
                </a:solidFill>
                <a:latin typeface="Abadi" panose="020B0604020104020204" pitchFamily="34" charset="0"/>
              </a:rPr>
              <a:t>Express</a:t>
            </a:r>
            <a:br>
              <a:rPr lang="en-US" dirty="0"/>
            </a:br>
            <a:r>
              <a:rPr lang="en-US" b="1" dirty="0" err="1"/>
              <a:t>SkillsBooks</a:t>
            </a:r>
            <a:r>
              <a:rPr lang="en-US" b="1" dirty="0"/>
              <a:t> Tour</a:t>
            </a:r>
          </a:p>
        </p:txBody>
      </p:sp>
      <p:pic>
        <p:nvPicPr>
          <p:cNvPr id="7" name="Picture 6" descr="A cover of a book&#10;&#10;Description automatically generated">
            <a:extLst>
              <a:ext uri="{FF2B5EF4-FFF2-40B4-BE49-F238E27FC236}">
                <a16:creationId xmlns:a16="http://schemas.microsoft.com/office/drawing/2014/main" id="{7E528A20-89E9-D9D9-D408-EA7DDBC04C12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3793170" y="1128156"/>
            <a:ext cx="3988410" cy="5333654"/>
          </a:xfrm>
          <a:prstGeom prst="rect">
            <a:avLst/>
          </a:prstGeom>
        </p:spPr>
      </p:pic>
      <p:pic>
        <p:nvPicPr>
          <p:cNvPr id="5" name="Picture 4" descr="A cover of a book&#10;&#10;Description automatically generated">
            <a:extLst>
              <a:ext uri="{FF2B5EF4-FFF2-40B4-BE49-F238E27FC236}">
                <a16:creationId xmlns:a16="http://schemas.microsoft.com/office/drawing/2014/main" id="{0987FFB7-0413-A101-F164-39CE070D11F5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520256" y="665018"/>
            <a:ext cx="3988410" cy="5320145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81203828"/>
      </p:ext>
    </p:extLst>
  </p:cSld>
  <p:clrMapOvr>
    <a:masterClrMapping/>
  </p:clrMapOvr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4" name="Picture 3" descr="A blue and white document with blue text&#10;&#10;Description automatically generated">
            <a:extLst>
              <a:ext uri="{FF2B5EF4-FFF2-40B4-BE49-F238E27FC236}">
                <a16:creationId xmlns:a16="http://schemas.microsoft.com/office/drawing/2014/main" id="{0A1F5DF7-21B3-E9CD-85AB-C7F87D051982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3412435" y="0"/>
            <a:ext cx="5367130" cy="68580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502344645"/>
      </p:ext>
    </p:extLst>
  </p:cSld>
  <p:clrMapOvr>
    <a:masterClrMapping/>
  </p:clrMapOvr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Picture 2" descr="A screen shot of a document&#10;&#10;Description automatically generated">
            <a:extLst>
              <a:ext uri="{FF2B5EF4-FFF2-40B4-BE49-F238E27FC236}">
                <a16:creationId xmlns:a16="http://schemas.microsoft.com/office/drawing/2014/main" id="{DF668D30-8A9D-8378-EA0C-6E9CA991EB33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728870" y="0"/>
            <a:ext cx="5367130" cy="6858000"/>
          </a:xfrm>
          <a:prstGeom prst="rect">
            <a:avLst/>
          </a:prstGeom>
        </p:spPr>
      </p:pic>
      <p:pic>
        <p:nvPicPr>
          <p:cNvPr id="5" name="Picture 4" descr="A screen shot of a computer screen&#10;&#10;Description automatically generated">
            <a:extLst>
              <a:ext uri="{FF2B5EF4-FFF2-40B4-BE49-F238E27FC236}">
                <a16:creationId xmlns:a16="http://schemas.microsoft.com/office/drawing/2014/main" id="{ACE347C4-32D2-3084-FD94-35F4B4F4833B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6096000" y="0"/>
            <a:ext cx="5367130" cy="68580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882580719"/>
      </p:ext>
    </p:extLst>
  </p:cSld>
  <p:clrMapOvr>
    <a:masterClrMapping/>
  </p:clrMapOvr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Picture 2" descr="A screen shot of a cell phone&#10;&#10;Description automatically generated">
            <a:extLst>
              <a:ext uri="{FF2B5EF4-FFF2-40B4-BE49-F238E27FC236}">
                <a16:creationId xmlns:a16="http://schemas.microsoft.com/office/drawing/2014/main" id="{909A109F-65BA-6A71-AA2E-D87BD546B8E0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728870" y="0"/>
            <a:ext cx="5367130" cy="6858000"/>
          </a:xfrm>
          <a:prstGeom prst="rect">
            <a:avLst/>
          </a:prstGeom>
        </p:spPr>
      </p:pic>
      <p:pic>
        <p:nvPicPr>
          <p:cNvPr id="5" name="Picture 4" descr="A blue and white page with text and a person in a scuba suit&#10;&#10;Description automatically generated with medium confidence">
            <a:extLst>
              <a:ext uri="{FF2B5EF4-FFF2-40B4-BE49-F238E27FC236}">
                <a16:creationId xmlns:a16="http://schemas.microsoft.com/office/drawing/2014/main" id="{E8D99529-F751-D145-A959-2DAFA27021B6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6096000" y="0"/>
            <a:ext cx="5367130" cy="68580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994674270"/>
      </p:ext>
    </p:extLst>
  </p:cSld>
  <p:clrMapOvr>
    <a:masterClrMapping/>
  </p:clrMapOvr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Picture 2" descr="A page of a paper with text and images&#10;&#10;Description automatically generated">
            <a:extLst>
              <a:ext uri="{FF2B5EF4-FFF2-40B4-BE49-F238E27FC236}">
                <a16:creationId xmlns:a16="http://schemas.microsoft.com/office/drawing/2014/main" id="{AE6EB194-4D22-E8F8-99EA-DDE9B16A6FBB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6096000" y="0"/>
            <a:ext cx="5367130" cy="68580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264698673"/>
      </p:ext>
    </p:extLst>
  </p:cSld>
  <p:clrMapOvr>
    <a:masterClrMapping/>
  </p:clrMapOvr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Picture 2" descr="A paper with lines and text&#10;&#10;Description automatically generated">
            <a:extLst>
              <a:ext uri="{FF2B5EF4-FFF2-40B4-BE49-F238E27FC236}">
                <a16:creationId xmlns:a16="http://schemas.microsoft.com/office/drawing/2014/main" id="{82BE1797-99D3-75AE-7C2C-08C7E0B35A78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728870" y="0"/>
            <a:ext cx="5367130" cy="6858000"/>
          </a:xfrm>
          <a:prstGeom prst="rect">
            <a:avLst/>
          </a:prstGeom>
        </p:spPr>
      </p:pic>
      <p:pic>
        <p:nvPicPr>
          <p:cNvPr id="5" name="Picture 4" descr="A close-up of a paper&#10;&#10;Description automatically generated">
            <a:extLst>
              <a:ext uri="{FF2B5EF4-FFF2-40B4-BE49-F238E27FC236}">
                <a16:creationId xmlns:a16="http://schemas.microsoft.com/office/drawing/2014/main" id="{2D5F83D3-7D03-7427-CD6F-7393E9D234BE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6096000" y="0"/>
            <a:ext cx="5367130" cy="68580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613860913"/>
      </p:ext>
    </p:extLst>
  </p:cSld>
  <p:clrMapOvr>
    <a:masterClrMapping/>
  </p:clrMapOvr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Picture 2" descr="A page of a paper with text and images&#10;&#10;Description automatically generated">
            <a:extLst>
              <a:ext uri="{FF2B5EF4-FFF2-40B4-BE49-F238E27FC236}">
                <a16:creationId xmlns:a16="http://schemas.microsoft.com/office/drawing/2014/main" id="{EEA6A033-899C-FD67-2B34-CFABEF9A73D6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728870" y="0"/>
            <a:ext cx="5367130" cy="6858000"/>
          </a:xfrm>
          <a:prstGeom prst="rect">
            <a:avLst/>
          </a:prstGeom>
        </p:spPr>
      </p:pic>
      <p:pic>
        <p:nvPicPr>
          <p:cNvPr id="5" name="Picture 4" descr="A paper with text and images of a blue lizard&#10;&#10;Description automatically generated">
            <a:extLst>
              <a:ext uri="{FF2B5EF4-FFF2-40B4-BE49-F238E27FC236}">
                <a16:creationId xmlns:a16="http://schemas.microsoft.com/office/drawing/2014/main" id="{B1D654DA-9534-15E7-96DE-695E6D12F704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6096000" y="0"/>
            <a:ext cx="5367130" cy="68580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358622283"/>
      </p:ext>
    </p:extLst>
  </p:cSld>
  <p:clrMapOvr>
    <a:masterClrMapping/>
  </p:clrMapOvr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Picture 2" descr="A paper with writing and words&#10;&#10;Description automatically generated with medium confidence">
            <a:extLst>
              <a:ext uri="{FF2B5EF4-FFF2-40B4-BE49-F238E27FC236}">
                <a16:creationId xmlns:a16="http://schemas.microsoft.com/office/drawing/2014/main" id="{EC6907D5-F641-D433-8A6B-8A47D734BDBD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728870" y="0"/>
            <a:ext cx="5367130" cy="6858000"/>
          </a:xfrm>
          <a:prstGeom prst="rect">
            <a:avLst/>
          </a:prstGeom>
        </p:spPr>
      </p:pic>
      <p:pic>
        <p:nvPicPr>
          <p:cNvPr id="5" name="Picture 4" descr="A diagram of a table and a desk&#10;&#10;Description automatically generated">
            <a:extLst>
              <a:ext uri="{FF2B5EF4-FFF2-40B4-BE49-F238E27FC236}">
                <a16:creationId xmlns:a16="http://schemas.microsoft.com/office/drawing/2014/main" id="{EC1E2B9A-E577-28B2-EB26-4F2017F18203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6096000" y="0"/>
            <a:ext cx="5367130" cy="68580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958147220"/>
      </p:ext>
    </p:extLst>
  </p:cSld>
  <p:clrMapOvr>
    <a:masterClrMapping/>
  </p:clrMapOvr>
</p:sld>
</file>

<file path=ppt/theme/theme1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4472C4"/>
      </a:accent1>
      <a:accent2>
        <a:srgbClr val="ED7D31"/>
      </a:accent2>
      <a:accent3>
        <a:srgbClr val="A5A5A5"/>
      </a:accent3>
      <a:accent4>
        <a:srgbClr val="FFC000"/>
      </a:accent4>
      <a:accent5>
        <a:srgbClr val="5B9BD5"/>
      </a:accent5>
      <a:accent6>
        <a:srgbClr val="70AD47"/>
      </a:accent6>
      <a:hlink>
        <a:srgbClr val="0563C1"/>
      </a:hlink>
      <a:folHlink>
        <a:srgbClr val="954F72"/>
      </a:folHlink>
    </a:clrScheme>
    <a:fontScheme name="Office">
      <a:majorFont>
        <a:latin typeface="Calibri Light" panose="020F0302020204030204"/>
        <a:ea typeface=""/>
        <a:cs typeface=""/>
        <a:font script="Jpan" typeface="游ゴシック Light"/>
        <a:font script="Hang" typeface="맑은 고딕"/>
        <a:font script="Hans" typeface="等线 Light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ajorFont>
      <a:minorFont>
        <a:latin typeface="Calibri" panose="020F0502020204030204"/>
        <a:ea typeface=""/>
        <a:cs typeface=""/>
        <a:font script="Jpan" typeface="游ゴシック"/>
        <a:font script="Hang" typeface="맑은 고딕"/>
        <a:font script="Hans" typeface="等线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4A3C46E8-61CC-4603-A589-7422A47A8E4A}"/>
    </a:ext>
  </a:extLst>
</a:theme>
</file>

<file path=docProps/app.xml><?xml version="1.0" encoding="utf-8"?>
<Properties xmlns="http://schemas.openxmlformats.org/officeDocument/2006/extended-properties" xmlns:vt="http://schemas.openxmlformats.org/officeDocument/2006/docPropsVTypes">
  <TotalTime>44</TotalTime>
  <Words>5</Words>
  <Application>Microsoft Macintosh PowerPoint</Application>
  <PresentationFormat>Widescreen</PresentationFormat>
  <Paragraphs>1</Paragraphs>
  <Slides>8</Slides>
  <Notes>0</Notes>
  <HiddenSlides>0</HiddenSlides>
  <MMClips>0</MMClips>
  <ScaleCrop>false</ScaleCrop>
  <HeadingPairs>
    <vt:vector size="6" baseType="variant">
      <vt:variant>
        <vt:lpstr>Fonts Used</vt:lpstr>
      </vt:variant>
      <vt:variant>
        <vt:i4>4</vt:i4>
      </vt:variant>
      <vt:variant>
        <vt:lpstr>Theme</vt:lpstr>
      </vt:variant>
      <vt:variant>
        <vt:i4>1</vt:i4>
      </vt:variant>
      <vt:variant>
        <vt:lpstr>Slide Titles</vt:lpstr>
      </vt:variant>
      <vt:variant>
        <vt:i4>8</vt:i4>
      </vt:variant>
    </vt:vector>
  </HeadingPairs>
  <TitlesOfParts>
    <vt:vector size="13" baseType="lpstr">
      <vt:lpstr>Abadi</vt:lpstr>
      <vt:lpstr>Arial</vt:lpstr>
      <vt:lpstr>Calibri</vt:lpstr>
      <vt:lpstr>Calibri Light</vt:lpstr>
      <vt:lpstr>Office Theme</vt:lpstr>
      <vt:lpstr>Writers Express SkillsBooks Tour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</vt:vector>
  </TitlesOfParts>
  <Company/>
  <LinksUpToDate>false</LinksUpToDate>
  <SharedDoc>false</SharedDoc>
  <HyperlinksChanged>false</HyperlinksChanged>
  <AppVersion>16.0000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Writers Express SkillsBooks Tour</dc:title>
  <dc:creator>John King</dc:creator>
  <cp:lastModifiedBy>John King</cp:lastModifiedBy>
  <cp:revision>2</cp:revision>
  <dcterms:created xsi:type="dcterms:W3CDTF">2023-09-11T20:12:12Z</dcterms:created>
  <dcterms:modified xsi:type="dcterms:W3CDTF">2023-09-11T20:56:29Z</dcterms:modified>
</cp:coreProperties>
</file>