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1"/>
    <p:restoredTop sz="94649"/>
  </p:normalViewPr>
  <p:slideViewPr>
    <p:cSldViewPr snapToGrid="0">
      <p:cViewPr varScale="1">
        <p:scale>
          <a:sx n="90" d="100"/>
          <a:sy n="90" d="100"/>
        </p:scale>
        <p:origin x="232" y="4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F0CE69-B2AD-1DEF-E6C5-992F46B5570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18B048A-F2A4-0CDB-6D18-C2DF81EBA26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FB1BC8A-639D-D33C-9102-3880F77187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3EC7B4F-D2A1-A9A2-8D2B-B22E1B62B4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B8B62CD-794E-9764-4B52-AB8C0EE5A2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17162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D638EA-62E3-79E2-7090-73C72B878F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8C3084C-CC1F-4105-B17B-AFFA4B09DF8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8504347-E9AF-5F06-214B-15FBFE262E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2F76786-0EA2-44D9-E09A-B797AF70C68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8AE544C-71F4-74EF-49FC-FE74C22AFF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22459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D14B4B-AB33-C53B-D17D-213572D74D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5DB81C0-6391-70BC-41A5-B8183E00B69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B2F52D8-5154-A1E7-F5EE-5BCC4C6A93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CBCA36C-3120-E27E-ED5C-60CFE3FCD3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A0B427A-EAF9-22BC-5C04-685247AD1B7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742701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CD91B5-87A9-F320-8D79-6855F6D415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598FB7-3868-4DB1-2032-1D8EF31BDF9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52A63B7-DB2D-E99B-A2E2-C26E426E23E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D749180-24D3-8388-5417-17E0CF5335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5849A5F-C13D-287F-B189-2D58910991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C477A20-ECBC-AB46-0FC3-DABD41C4BBE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773127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81C017A-36AE-6B22-6DCD-78320FA534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27EDB28-6A7C-1B3C-6273-AF48D79CDA4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618ABE2-6FFD-3FBC-D2E0-0A38EDC95A2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ED833B0-B3E5-47F7-DE41-E43769614CF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F7789C5-8A73-4EB0-1CCA-06A02A7E494A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2E40D32-D242-1EF8-4ACE-8F7BD8C3B7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E09CE5D0-FCFE-0311-1559-D362A50F2B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E4C6334-5A78-FC56-529D-C970BF8D0D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45835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6920359-61B3-D4AD-98A6-60F0B08EDC0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5E9DC4CD-E6A6-7955-EEC3-B057B30F308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86132B1-BB5E-B0D9-BB5E-EC089CB4CB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AD8FFF0-DB51-E52B-3C42-25BA7C6668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832266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2202E30-1066-F27B-64F7-45C0928264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3631584-C9FE-B18F-AC46-8018F8AA68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1B828D5-923C-C963-4A31-D175790051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829159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E42F7F-F258-7ACF-56FE-7D3E39A1170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18B2B66-3938-3B65-B3AD-2C3833E1A1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8048E20-17D5-63C8-D764-B32CF4BAC00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E25192F-3E45-7FA0-98CD-32B98ACEEF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22DF921-B46B-907D-16C1-78BC14D001C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60E5DA1-407E-E876-6619-6C64EADBE0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86805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AE68E7B-5A1C-0C17-E1A5-2E8227B1AB6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9F8B174-A4A2-6A8B-541E-59C29BBC22A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263F850-BF05-518C-4B10-24888764B7A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64CA2C9-3AEF-FAD5-4CA6-6902B22CF5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5843DE4-B6D0-12CD-2A1D-46C99CCB7D2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308C094-06D6-7479-CA3D-CA2B031D40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37247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F914A1-D4F4-3672-2C65-FFFBB5EE9B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24B5025-2260-D7ED-223F-6E5BCF3875A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657C09D-4A77-7B29-7CC4-B356EB3A91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6EFDF42-564E-3F6E-3EB3-8C922BD1D1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E0FF32B-B308-AA23-D6D4-82A4C80DE7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35015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6CB26885-5E3C-69BB-0971-E1B5E331B2D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4FE2020-563C-8EF9-DFC5-242B371DEC9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5EE7099-0F87-6CB9-B7D6-6F5A0BDCF1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8C2CEA1-714D-FAFF-43E4-5C682DD8D5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EA58C40-F186-0D90-795E-38904B0DC3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3992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E9211931-2212-7E70-5096-2DE44983DD5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AB16A70-4A64-BFB5-5339-84A8A04E8D9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7A9F880-9A86-722E-D3F9-E6BA607FB53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FDA0E9E-8660-4148-A318-74B528C14C9A}" type="datetimeFigureOut">
              <a:rPr lang="en-US" smtClean="0"/>
              <a:t>9/11/23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EB2F855-76CE-6287-F008-8A56A7AB1AF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586588D-E234-44C7-9711-1ADD53FEE0F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94A41FB-3B20-404C-ADFB-FF25459836C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3729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BD2048-A90B-BB5E-3D4A-BC9C85399BE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865242" y="1515650"/>
            <a:ext cx="4781550" cy="3519813"/>
          </a:xfrm>
        </p:spPr>
        <p:txBody>
          <a:bodyPr>
            <a:normAutofit/>
          </a:bodyPr>
          <a:lstStyle/>
          <a:p>
            <a:r>
              <a:rPr lang="en-US" sz="4400" b="1" dirty="0"/>
              <a:t>Writers </a:t>
            </a:r>
            <a:br>
              <a:rPr lang="en-US" sz="4400" b="1" dirty="0"/>
            </a:br>
            <a:r>
              <a:rPr lang="en-US" sz="4400" b="1" dirty="0">
                <a:solidFill>
                  <a:schemeClr val="accent2"/>
                </a:solidFill>
                <a:latin typeface="Abadi" panose="020F0502020204030204" pitchFamily="34" charset="0"/>
                <a:cs typeface="Abadi" panose="020F0502020204030204" pitchFamily="34" charset="0"/>
              </a:rPr>
              <a:t>Express</a:t>
            </a:r>
            <a:br>
              <a:rPr lang="en-US" dirty="0"/>
            </a:br>
            <a:r>
              <a:rPr lang="en-US" sz="8000" b="1" dirty="0"/>
              <a:t>Handbook Tour</a:t>
            </a:r>
          </a:p>
        </p:txBody>
      </p:sp>
      <p:pic>
        <p:nvPicPr>
          <p:cNvPr id="5" name="Picture 4" descr="A book cover with a cartoon of people in a submarine&#10;&#10;Description automatically generated">
            <a:extLst>
              <a:ext uri="{FF2B5EF4-FFF2-40B4-BE49-F238E27FC236}">
                <a16:creationId xmlns:a16="http://schemas.microsoft.com/office/drawing/2014/main" id="{E16EB7EC-1BF6-5423-A870-6F0E7313D45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34221" y="0"/>
            <a:ext cx="496177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426817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book cover with a cartoon character&#10;&#10;Description automatically generated">
            <a:extLst>
              <a:ext uri="{FF2B5EF4-FFF2-40B4-BE49-F238E27FC236}">
                <a16:creationId xmlns:a16="http://schemas.microsoft.com/office/drawing/2014/main" id="{80F45C6E-609F-9391-80B7-33577DA402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98358" y="0"/>
            <a:ext cx="103952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936407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ook cover with text and pictures of kids&#10;&#10;Description automatically generated">
            <a:extLst>
              <a:ext uri="{FF2B5EF4-FFF2-40B4-BE49-F238E27FC236}">
                <a16:creationId xmlns:a16="http://schemas.microsoft.com/office/drawing/2014/main" id="{B5125081-574B-E748-C283-D011710C87D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17416" y="0"/>
            <a:ext cx="5080774" cy="6858000"/>
          </a:xfrm>
          <a:prstGeom prst="rect">
            <a:avLst/>
          </a:prstGeom>
        </p:spPr>
      </p:pic>
      <p:pic>
        <p:nvPicPr>
          <p:cNvPr id="5" name="Picture 4" descr="A poster of writing and writing&#10;&#10;Description automatically generated with medium confidence">
            <a:extLst>
              <a:ext uri="{FF2B5EF4-FFF2-40B4-BE49-F238E27FC236}">
                <a16:creationId xmlns:a16="http://schemas.microsoft.com/office/drawing/2014/main" id="{724C1EB4-0955-2EDB-4F59-1A7548898A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9819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035066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flying a kite&#10;&#10;Description automatically generated">
            <a:extLst>
              <a:ext uri="{FF2B5EF4-FFF2-40B4-BE49-F238E27FC236}">
                <a16:creationId xmlns:a16="http://schemas.microsoft.com/office/drawing/2014/main" id="{AA767071-2728-CF59-3C2D-BF72DAACA6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F9AFFEF7-271E-F889-53FB-F1BA8AA7E5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882651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B4F780A8-2B22-EBAA-87D1-85E7950C9DC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page with text and a cartoon of people and a fish&#10;&#10;Description automatically generated">
            <a:extLst>
              <a:ext uri="{FF2B5EF4-FFF2-40B4-BE49-F238E27FC236}">
                <a16:creationId xmlns:a16="http://schemas.microsoft.com/office/drawing/2014/main" id="{1C50C878-6C28-C4D3-D647-C01AADF0D0E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3605467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ook with a person and a monkey&#10;&#10;Description automatically generated with medium confidence">
            <a:extLst>
              <a:ext uri="{FF2B5EF4-FFF2-40B4-BE49-F238E27FC236}">
                <a16:creationId xmlns:a16="http://schemas.microsoft.com/office/drawing/2014/main" id="{184932DA-CE2C-EBCA-ABC9-7CFC32578E8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415526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806287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59DEF381-637C-3DE9-14B3-C0834A35276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10476" y="0"/>
            <a:ext cx="5080774" cy="6858000"/>
          </a:xfrm>
          <a:prstGeom prst="rect">
            <a:avLst/>
          </a:prstGeom>
        </p:spPr>
      </p:pic>
      <p:pic>
        <p:nvPicPr>
          <p:cNvPr id="5" name="Picture 4" descr="A screenshot of a book&#10;&#10;Description automatically generated">
            <a:extLst>
              <a:ext uri="{FF2B5EF4-FFF2-40B4-BE49-F238E27FC236}">
                <a16:creationId xmlns:a16="http://schemas.microsoft.com/office/drawing/2014/main" id="{6082A0CE-D8F9-958C-2998-A6F9ED33003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9125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8379984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paper&#10;&#10;Description automatically generated">
            <a:extLst>
              <a:ext uri="{FF2B5EF4-FFF2-40B4-BE49-F238E27FC236}">
                <a16:creationId xmlns:a16="http://schemas.microsoft.com/office/drawing/2014/main" id="{F6C77579-486C-38BE-92BC-4EC5F61236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screenshot of a text book&#10;&#10;Description automatically generated">
            <a:extLst>
              <a:ext uri="{FF2B5EF4-FFF2-40B4-BE49-F238E27FC236}">
                <a16:creationId xmlns:a16="http://schemas.microsoft.com/office/drawing/2014/main" id="{6A4F86AF-31EC-DEB0-64A7-62F6943AD64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132888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paper&#10;&#10;Description automatically generated">
            <a:extLst>
              <a:ext uri="{FF2B5EF4-FFF2-40B4-BE49-F238E27FC236}">
                <a16:creationId xmlns:a16="http://schemas.microsoft.com/office/drawing/2014/main" id="{2663A1D0-348E-5D36-7E5D-37D9002EDE8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EE1C788C-37A1-7CBC-4B4C-324316618E9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635228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ell phone&#10;&#10;Description automatically generated">
            <a:extLst>
              <a:ext uri="{FF2B5EF4-FFF2-40B4-BE49-F238E27FC236}">
                <a16:creationId xmlns:a16="http://schemas.microsoft.com/office/drawing/2014/main" id="{287A2732-FFC8-87BB-F917-0FCFE375F2F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55613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401813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erson sitting in a chair pointing at a blackboard&#10;&#10;Description automatically generated">
            <a:extLst>
              <a:ext uri="{FF2B5EF4-FFF2-40B4-BE49-F238E27FC236}">
                <a16:creationId xmlns:a16="http://schemas.microsoft.com/office/drawing/2014/main" id="{37CF1D9B-C070-D899-2FE2-162C0F13238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555613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008801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4791535D-48A0-119F-AEA1-C26A3DC6F6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B989BD3B-ECC2-46EF-034B-3D30328C95D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476528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1498E1E1-545C-C4D6-D08C-42CEAEC0EAF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close-up of a text&#10;&#10;Description automatically generated">
            <a:extLst>
              <a:ext uri="{FF2B5EF4-FFF2-40B4-BE49-F238E27FC236}">
                <a16:creationId xmlns:a16="http://schemas.microsoft.com/office/drawing/2014/main" id="{E86FBB8D-E515-48F1-4478-34A89386E6A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447974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writing family stories&#10;&#10;Description automatically generated">
            <a:extLst>
              <a:ext uri="{FF2B5EF4-FFF2-40B4-BE49-F238E27FC236}">
                <a16:creationId xmlns:a16="http://schemas.microsoft.com/office/drawing/2014/main" id="{41187762-8CBA-6A01-BE32-A50EDF2EA44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book with text and cartoon characters&#10;&#10;Description automatically generated">
            <a:extLst>
              <a:ext uri="{FF2B5EF4-FFF2-40B4-BE49-F238E27FC236}">
                <a16:creationId xmlns:a16="http://schemas.microsoft.com/office/drawing/2014/main" id="{73514B38-AEAB-56EA-8216-AF28AF59C34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540544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ook cover with octopus and fish&#10;&#10;Description automatically generated">
            <a:extLst>
              <a:ext uri="{FF2B5EF4-FFF2-40B4-BE49-F238E27FC236}">
                <a16:creationId xmlns:a16="http://schemas.microsoft.com/office/drawing/2014/main" id="{CD6AAF58-1531-D8BA-D93C-8A90A125BED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book cover with a cartoon octopus&#10;&#10;Description automatically generated">
            <a:extLst>
              <a:ext uri="{FF2B5EF4-FFF2-40B4-BE49-F238E27FC236}">
                <a16:creationId xmlns:a16="http://schemas.microsoft.com/office/drawing/2014/main" id="{24E2CA01-ED30-D4E6-6FA7-F633A8DB131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544809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paper&#10;&#10;Description automatically generated">
            <a:extLst>
              <a:ext uri="{FF2B5EF4-FFF2-40B4-BE49-F238E27FC236}">
                <a16:creationId xmlns:a16="http://schemas.microsoft.com/office/drawing/2014/main" id="{4C29735B-34C0-824B-047E-A398E6AFA00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diagram of a diagram&#10;&#10;Description automatically generated">
            <a:extLst>
              <a:ext uri="{FF2B5EF4-FFF2-40B4-BE49-F238E27FC236}">
                <a16:creationId xmlns:a16="http://schemas.microsoft.com/office/drawing/2014/main" id="{A80B97D2-13B9-D506-9D9F-E413DFE3D80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218368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text&#10;&#10;Description automatically generated">
            <a:extLst>
              <a:ext uri="{FF2B5EF4-FFF2-40B4-BE49-F238E27FC236}">
                <a16:creationId xmlns:a16="http://schemas.microsoft.com/office/drawing/2014/main" id="{7905FF54-E5F2-AA4A-FC65-BD86D690CA9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book with a person thinking about writing&#10;&#10;Description automatically generated with medium confidence">
            <a:extLst>
              <a:ext uri="{FF2B5EF4-FFF2-40B4-BE49-F238E27FC236}">
                <a16:creationId xmlns:a16="http://schemas.microsoft.com/office/drawing/2014/main" id="{702A941D-D44C-33A5-A130-2B0F5E776CC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104224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n orange cover with white text&#10;&#10;Description automatically generated">
            <a:extLst>
              <a:ext uri="{FF2B5EF4-FFF2-40B4-BE49-F238E27FC236}">
                <a16:creationId xmlns:a16="http://schemas.microsoft.com/office/drawing/2014/main" id="{8D763D99-BF51-142C-38D4-2239D75E3BC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paper with text and words&#10;&#10;Description automatically generated">
            <a:extLst>
              <a:ext uri="{FF2B5EF4-FFF2-40B4-BE49-F238E27FC236}">
                <a16:creationId xmlns:a16="http://schemas.microsoft.com/office/drawing/2014/main" id="{7CD09B73-52BE-FC56-249C-BE3A489785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1237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097792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text&#10;&#10;Description automatically generated">
            <a:extLst>
              <a:ext uri="{FF2B5EF4-FFF2-40B4-BE49-F238E27FC236}">
                <a16:creationId xmlns:a16="http://schemas.microsoft.com/office/drawing/2014/main" id="{D4F0381B-8BD8-D97A-3767-52701A6730C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226" y="0"/>
            <a:ext cx="5080774" cy="6858000"/>
          </a:xfrm>
          <a:prstGeom prst="rect">
            <a:avLst/>
          </a:prstGeom>
        </p:spPr>
      </p:pic>
      <p:pic>
        <p:nvPicPr>
          <p:cNvPr id="5" name="Picture 4" descr="A close-up of a text&#10;&#10;Description automatically generated">
            <a:extLst>
              <a:ext uri="{FF2B5EF4-FFF2-40B4-BE49-F238E27FC236}">
                <a16:creationId xmlns:a16="http://schemas.microsoft.com/office/drawing/2014/main" id="{88A2FA29-6ED7-9026-3469-7F7683242A2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508077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6360889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116</TotalTime>
  <Words>6</Words>
  <Application>Microsoft Macintosh PowerPoint</Application>
  <PresentationFormat>Widescreen</PresentationFormat>
  <Paragraphs>1</Paragraphs>
  <Slides>19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4" baseType="lpstr">
      <vt:lpstr>Abadi</vt:lpstr>
      <vt:lpstr>Arial</vt:lpstr>
      <vt:lpstr>Calibri</vt:lpstr>
      <vt:lpstr>Calibri Light</vt:lpstr>
      <vt:lpstr>Office Theme</vt:lpstr>
      <vt:lpstr>Writers  Express Handbook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Writers Express Handbook Tour</dc:title>
  <dc:creator>John King</dc:creator>
  <cp:lastModifiedBy>John King</cp:lastModifiedBy>
  <cp:revision>6</cp:revision>
  <dcterms:created xsi:type="dcterms:W3CDTF">2023-09-11T15:44:52Z</dcterms:created>
  <dcterms:modified xsi:type="dcterms:W3CDTF">2023-09-11T17:40:58Z</dcterms:modified>
</cp:coreProperties>
</file>