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2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13"/>
  </p:normalViewPr>
  <p:slideViewPr>
    <p:cSldViewPr snapToGrid="0">
      <p:cViewPr varScale="1">
        <p:scale>
          <a:sx n="96" d="100"/>
          <a:sy n="96" d="100"/>
        </p:scale>
        <p:origin x="1160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83A0A8D-1800-8846-8AC2-6968CE5C36E8}" type="datetimeFigureOut">
              <a:rPr lang="en-US" smtClean="0"/>
              <a:t>9/13/23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4517A1A-C5F7-EA43-B6C0-C6BF1D98417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03502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4517A1A-C5F7-EA43-B6C0-C6BF1D98417D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545491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0B3C089-95F8-D48A-78A2-7F527EDBADA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11EEEB9-3DF8-B23B-FBFF-F15197538BC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E807BF1-519C-E7A2-689C-8864548937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D655455-33FA-CC0C-CEF0-21ECC40BB6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D42D2E1-A6F3-A920-96C9-19C2DDFA73F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0672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CFF9F8-DB69-0693-DCFC-3F1FB64173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2195A8-89FD-B9A4-44D4-1578084C36F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E092BE7-995A-923E-FD9F-C758A7EC40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16AC996-D37C-AA00-793C-8BB5824739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3B687BD-34A0-313B-DB98-B75DF98D89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05844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3BEFBA0-B097-43FC-B264-19ADE886A0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3F8321-C360-5C8E-41BC-B7E884A9936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7A8D109-F25C-38F5-D900-03CB0F4F52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A2286E-E307-2E1C-1E0E-25A5E13852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F74607B-CC47-35AD-934F-676093A83A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277431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C54ECA-AA65-80C7-4EC6-2907906FD8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4AA3863-2F93-57BC-3637-B64029C5BBC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3923467-3897-8944-272B-D9F7D6E0B71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B6C9997-0FA9-6A37-BBF2-53D5735E6C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8744013-B391-80A4-6369-B1F421A050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2C5BAEC-9BC2-CABA-416C-40A8BD0DB8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768995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E81A65-0A26-102A-B8BA-558BC46C22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0031517-3376-BB3F-EB2D-74C0EB90BAD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760CC70-F48C-554B-EE02-FF361E92325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DF72B3F-08D7-7498-F00B-B67192C2163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85D0A33-25AC-5775-90FB-057D9C751A3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5BCCE3A-AF54-6A13-7235-3BA856867E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92BDC67-965E-EE77-3069-7D3386663E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4574437-D234-7A59-5697-1E77B80AB0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10095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9E899B-ECFD-FA3F-DF0B-614960D929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2B1E392-F620-2EDF-0337-C53C703E090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D2BB654-11B2-B368-F400-DFA883CC65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380B068-628F-6F1D-5038-57393D92F0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39608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0CBCBDB-DC86-A02F-809D-716578A4F6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53CD972-B0E1-3ADF-FDFD-EBDAAB2E5F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8A90F5E-0692-70E6-E6C7-DB4D569B95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12667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790EC8-277B-83F3-B49C-CBD129AFCA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4CF067-2D37-467A-2FE1-0B72F648033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F64FE64-1C74-4008-3720-C32346C2C8B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4C1014D-84FB-9455-A376-B2AFA74BED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1F737E6-F48B-AE93-D195-D2E1C62FA6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9D32E2E-9ED9-A96B-018A-305C2544C0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724578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900AA3-9C08-45D0-9016-E834B1A0AA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637995B-BADA-4F20-386B-941F43AC25B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41DC8C4-7D80-CBD5-467A-E8E2E5E1EAB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0B1A952-BBFE-D835-23F6-78C9093CACE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80A6386-098A-7DE1-05D8-8C9D6C812D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F68A688-A388-6FE2-91BC-B02543197D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854578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1C41CE-2F50-9B2E-7434-0AA1D33FA5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4255E50-974C-E36D-E91D-EB5B918B8BF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3C270F3-BEA8-6748-36FD-4247EF6AEF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0BA77BB-B9D0-E329-710C-B2E1A18116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D3EAE54-60EB-ABAD-6B9A-630BA028D6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29279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5017812-7FD4-EAD6-1099-050EFB33A92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286BD91-BF40-9528-36E8-C883AF9A33C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5B484FE-ACE5-41D4-FD46-0823B6AE98F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FF0265F-C4E0-9678-395B-5E962C66C71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188501E-EF29-88A5-FB4A-A852221804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7802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EE19D5F-5296-D2A9-FD30-6CB5513D10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CA04434-62DD-AE8D-1F21-EFF8773D168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844E80F-D7A9-45D5-69AC-1B0990EA3A0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37FF7F7-5CE1-264C-914F-6AF24AC80641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CDE7BBE-31C2-2B86-53D4-671CB26FE27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2CCC355-5490-4FBF-F7DF-0A17B040554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97A871A-6D0C-A74A-BDA3-A9844DF96A6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70845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682166BE-79E5-A555-FD07-B6E8E0D83B8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797950" y="1387268"/>
            <a:ext cx="4572000" cy="3463028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1165AB"/>
                </a:solidFill>
                <a:latin typeface="Chalkboard" panose="03050602040202020205" pitchFamily="66" charset="77"/>
                <a:cs typeface="Cavolini" panose="020B0604020202020204" pitchFamily="34" charset="0"/>
              </a:rPr>
              <a:t>Write on Track</a:t>
            </a:r>
            <a:br>
              <a:rPr lang="en-US" dirty="0"/>
            </a:br>
            <a:r>
              <a:rPr lang="en-US" sz="7800" b="1" dirty="0" err="1"/>
              <a:t>SkillsBook</a:t>
            </a:r>
            <a:br>
              <a:rPr lang="en-US" sz="7800" b="1" dirty="0"/>
            </a:br>
            <a:r>
              <a:rPr lang="en-US" sz="7800" b="1" dirty="0"/>
              <a:t>Tour</a:t>
            </a:r>
          </a:p>
        </p:txBody>
      </p:sp>
      <p:pic>
        <p:nvPicPr>
          <p:cNvPr id="10" name="Picture 9" descr="A cover of a book&#10;&#10;Description automatically generated">
            <a:extLst>
              <a:ext uri="{FF2B5EF4-FFF2-40B4-BE49-F238E27FC236}">
                <a16:creationId xmlns:a16="http://schemas.microsoft.com/office/drawing/2014/main" id="{71119C84-034C-58D3-714A-49F69A8392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13434" y="347869"/>
            <a:ext cx="4745271" cy="61622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591728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1938A955-FC1F-F9B2-7819-9BA1F1B0B3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45307" y="0"/>
            <a:ext cx="530138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54236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810E67F5-64FC-6341-C0BC-141449FB935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3750" y="0"/>
            <a:ext cx="4830961" cy="6858000"/>
          </a:xfrm>
          <a:prstGeom prst="rect">
            <a:avLst/>
          </a:prstGeom>
        </p:spPr>
      </p:pic>
      <p:pic>
        <p:nvPicPr>
          <p:cNvPr id="5" name="Picture 4" descr="A screen shot of a computer&#10;&#10;Description automatically generated">
            <a:extLst>
              <a:ext uri="{FF2B5EF4-FFF2-40B4-BE49-F238E27FC236}">
                <a16:creationId xmlns:a16="http://schemas.microsoft.com/office/drawing/2014/main" id="{1CD43CC7-3FA1-7D35-8679-35816401DA5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76529" y="0"/>
            <a:ext cx="535172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022165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 with text and pictures&#10;&#10;Description automatically generated">
            <a:extLst>
              <a:ext uri="{FF2B5EF4-FFF2-40B4-BE49-F238E27FC236}">
                <a16:creationId xmlns:a16="http://schemas.microsoft.com/office/drawing/2014/main" id="{B44E0B37-4D68-7C78-40F9-EF280552153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74080" y="0"/>
            <a:ext cx="524384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01365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test&#10;&#10;Description automatically generated">
            <a:extLst>
              <a:ext uri="{FF2B5EF4-FFF2-40B4-BE49-F238E27FC236}">
                <a16:creationId xmlns:a16="http://schemas.microsoft.com/office/drawing/2014/main" id="{C896E480-BCBE-4D47-7EAB-9C297EED8A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00" y="0"/>
            <a:ext cx="5193862" cy="6858000"/>
          </a:xfrm>
          <a:prstGeom prst="rect">
            <a:avLst/>
          </a:prstGeom>
        </p:spPr>
      </p:pic>
      <p:pic>
        <p:nvPicPr>
          <p:cNvPr id="7" name="Picture 6" descr="A page of a book&#10;&#10;Description automatically generated with medium confidence">
            <a:extLst>
              <a:ext uri="{FF2B5EF4-FFF2-40B4-BE49-F238E27FC236}">
                <a16:creationId xmlns:a16="http://schemas.microsoft.com/office/drawing/2014/main" id="{6D13DF3B-85D2-3512-27EA-E1059A41BCD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02138" y="-26505"/>
            <a:ext cx="523396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8924239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5B728CC4-DBCD-F175-14E9-DBE175B7567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22596" y="-212032"/>
            <a:ext cx="5204114" cy="6858000"/>
          </a:xfrm>
          <a:prstGeom prst="rect">
            <a:avLst/>
          </a:prstGeom>
        </p:spPr>
      </p:pic>
      <p:pic>
        <p:nvPicPr>
          <p:cNvPr id="5" name="Picture 4" descr="A page of a book with text and pictures&#10;&#10;Description automatically generated">
            <a:extLst>
              <a:ext uri="{FF2B5EF4-FFF2-40B4-BE49-F238E27FC236}">
                <a16:creationId xmlns:a16="http://schemas.microsoft.com/office/drawing/2014/main" id="{1592ADD2-A87E-6076-A1EC-35373D31447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13458" y="-66260"/>
            <a:ext cx="52700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127608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 with text&#10;&#10;Description automatically generated">
            <a:extLst>
              <a:ext uri="{FF2B5EF4-FFF2-40B4-BE49-F238E27FC236}">
                <a16:creationId xmlns:a16="http://schemas.microsoft.com/office/drawing/2014/main" id="{31BC73B3-3BB4-E01E-374B-FC8101A729D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69378" y="-136655"/>
            <a:ext cx="5316813" cy="70476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2185496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paper&#10;&#10;Description automatically generated">
            <a:extLst>
              <a:ext uri="{FF2B5EF4-FFF2-40B4-BE49-F238E27FC236}">
                <a16:creationId xmlns:a16="http://schemas.microsoft.com/office/drawing/2014/main" id="{1AFFD79C-A56D-8BE7-AE17-B2575CADA78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4434" y="-13251"/>
            <a:ext cx="5420320" cy="6858000"/>
          </a:xfrm>
          <a:prstGeom prst="rect">
            <a:avLst/>
          </a:prstGeom>
        </p:spPr>
      </p:pic>
      <p:pic>
        <p:nvPicPr>
          <p:cNvPr id="5" name="Picture 4" descr="A page of a book with text&#10;&#10;Description automatically generated">
            <a:extLst>
              <a:ext uri="{FF2B5EF4-FFF2-40B4-BE49-F238E27FC236}">
                <a16:creationId xmlns:a16="http://schemas.microsoft.com/office/drawing/2014/main" id="{B92656E8-F7C6-227D-2E42-B137A380DD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41772" y="-13253"/>
            <a:ext cx="522133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688185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test&#10;&#10;Description automatically generated">
            <a:extLst>
              <a:ext uri="{FF2B5EF4-FFF2-40B4-BE49-F238E27FC236}">
                <a16:creationId xmlns:a16="http://schemas.microsoft.com/office/drawing/2014/main" id="{7F64CD88-1D97-7EF5-F0CC-748F3EB078D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8847" y="13252"/>
            <a:ext cx="5223901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5016627F-9977-BB9C-C58D-E3EB54C2802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79663" y="0"/>
            <a:ext cx="536674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163999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paper with text&#10;&#10;Description automatically generated with medium confidence">
            <a:extLst>
              <a:ext uri="{FF2B5EF4-FFF2-40B4-BE49-F238E27FC236}">
                <a16:creationId xmlns:a16="http://schemas.microsoft.com/office/drawing/2014/main" id="{AEC78DDF-CB89-136F-E6DA-9FA269DE95C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6767" y="-87602"/>
            <a:ext cx="5266592" cy="7025114"/>
          </a:xfrm>
          <a:prstGeom prst="rect">
            <a:avLst/>
          </a:prstGeom>
        </p:spPr>
      </p:pic>
      <p:pic>
        <p:nvPicPr>
          <p:cNvPr id="5" name="Picture 4" descr="A page of a book with text and pictures&#10;&#10;Description automatically generated">
            <a:extLst>
              <a:ext uri="{FF2B5EF4-FFF2-40B4-BE49-F238E27FC236}">
                <a16:creationId xmlns:a16="http://schemas.microsoft.com/office/drawing/2014/main" id="{35ACCB98-0F67-6B90-A113-811E0B50156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33359" y="0"/>
            <a:ext cx="5266592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692167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45</TotalTime>
  <Words>8</Words>
  <Application>Microsoft Macintosh PowerPoint</Application>
  <PresentationFormat>Widescreen</PresentationFormat>
  <Paragraphs>2</Paragraphs>
  <Slides>10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5" baseType="lpstr">
      <vt:lpstr>Arial</vt:lpstr>
      <vt:lpstr>Calibri</vt:lpstr>
      <vt:lpstr>Calibri Light</vt:lpstr>
      <vt:lpstr>Chalkboard</vt:lpstr>
      <vt:lpstr>Office Theme</vt:lpstr>
      <vt:lpstr>Write on Track SkillsBook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 on Track SkillsBook Tour</dc:title>
  <dc:creator>John King</dc:creator>
  <cp:lastModifiedBy>John King</cp:lastModifiedBy>
  <cp:revision>2</cp:revision>
  <dcterms:created xsi:type="dcterms:W3CDTF">2023-09-13T17:06:05Z</dcterms:created>
  <dcterms:modified xsi:type="dcterms:W3CDTF">2023-09-13T17:51:15Z</dcterms:modified>
</cp:coreProperties>
</file>