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clrMru>
    <a:srgbClr val="1165A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1"/>
    <p:restoredTop sz="94613"/>
  </p:normalViewPr>
  <p:slideViewPr>
    <p:cSldViewPr snapToGrid="0">
      <p:cViewPr varScale="1">
        <p:scale>
          <a:sx n="96" d="100"/>
          <a:sy n="96" d="100"/>
        </p:scale>
        <p:origin x="1160" y="176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3" Type="http://schemas.openxmlformats.org/officeDocument/2006/relationships/slide" Target="slides/slide2.xml"/><Relationship Id="rId21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2DD224D-BF0D-5493-8E22-C9C5659A535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045D4A1A-A4C6-A0C3-3C58-27C0EC1517E5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ED2FCB26-89F3-3DA1-80BB-F2385EA905B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FECEE3-6B4C-DA43-96BB-C1097EA8607C}" type="datetimeFigureOut">
              <a:rPr lang="en-US" smtClean="0"/>
              <a:t>9/13/23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E579F97-983D-9EA1-1073-F6A5C4A086C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B00C5830-8D8F-1625-ACA6-95AB07FC13E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5F613B-F354-6F4A-9B35-A6648B9F6E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07933973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B2BD4D4-68D3-DDEC-02C5-AAE1EE2D4F5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C4E64E8-E2C9-3B71-5E5F-70E7194C5969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D1E2D20-69AB-FDE8-5D13-3D65AF32992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FECEE3-6B4C-DA43-96BB-C1097EA8607C}" type="datetimeFigureOut">
              <a:rPr lang="en-US" smtClean="0"/>
              <a:t>9/13/23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BCD1484-050D-2C67-34FA-B68CEF4935C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7F4D83B-8215-8670-9FC4-C404DABE98F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5F613B-F354-6F4A-9B35-A6648B9F6E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28288218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DDF171F-BDD3-57FA-CC71-95CD47182052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4164E02C-E373-E677-6F8B-89E918532E0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6AE0077-1B3C-0A21-3A58-0F0810341E7B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FECEE3-6B4C-DA43-96BB-C1097EA8607C}" type="datetimeFigureOut">
              <a:rPr lang="en-US" smtClean="0"/>
              <a:t>9/13/23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B56139D-40B9-1DB4-B303-F65CAE976F9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53D850D4-1736-AC8A-76A9-43E944317DE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5F613B-F354-6F4A-9B35-A6648B9F6E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97124409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1FF0A29-8C04-2FBB-D758-97603FAACBD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29E75F2-4EED-1759-D409-822BB275AD41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C92CD34E-DA5E-31BE-763C-E77C84663876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5CD0C19-1B88-530C-06C5-CD65EE74A80A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FECEE3-6B4C-DA43-96BB-C1097EA8607C}" type="datetimeFigureOut">
              <a:rPr lang="en-US" smtClean="0"/>
              <a:t>9/13/23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C4A3BC88-6B0A-9E0C-A528-8CDF794A98F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A899F74F-1121-9B66-9D77-C1667B9C840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5F613B-F354-6F4A-9B35-A6648B9F6E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8922102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90242CF-D9D8-326F-6726-FAC87323A9D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C99D9BD9-611B-109E-E1B3-5CE702DBDDCC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A9967B0E-ABEB-22C6-8DEB-E1B2F9AD09F9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1CF8F509-2A0D-A57A-841E-2F7DFDA731C0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B94FF6A5-D0DF-1983-3643-E41E0A71A368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63EBDBD4-8FB1-AE1F-C82F-BABF87AEF14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FECEE3-6B4C-DA43-96BB-C1097EA8607C}" type="datetimeFigureOut">
              <a:rPr lang="en-US" smtClean="0"/>
              <a:t>9/13/23</a:t>
            </a:fld>
            <a:endParaRPr lang="en-US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A5978E05-91AB-A033-D031-99A50DEF9A7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5720D9B0-F455-92D9-B4D9-DD365C9EEAB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5F613B-F354-6F4A-9B35-A6648B9F6E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380282701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9E5C036-095E-EF42-0341-26EA6B19D57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464D5BD-EB7F-07DF-B451-CD4B307CE6F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FECEE3-6B4C-DA43-96BB-C1097EA8607C}" type="datetimeFigureOut">
              <a:rPr lang="en-US" smtClean="0"/>
              <a:t>9/13/23</a:t>
            </a:fld>
            <a:endParaRPr lang="en-US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0F98555D-DC96-81FE-DD36-D435A6384E4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BC1E5432-6499-341F-F963-2567AAEBD7EE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5F613B-F354-6F4A-9B35-A6648B9F6E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0413715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0E131034-75FE-7C8F-4426-47AE7204355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FECEE3-6B4C-DA43-96BB-C1097EA8607C}" type="datetimeFigureOut">
              <a:rPr lang="en-US" smtClean="0"/>
              <a:t>9/13/23</a:t>
            </a:fld>
            <a:endParaRPr lang="en-US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5280AF00-A719-74D8-78EF-7217E010551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279F2982-66E8-FEAD-76CD-7D65CB1C5BC6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5F613B-F354-6F4A-9B35-A6648B9F6E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61415910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2B14AE5-BABD-C635-22EF-2EBAA84ACD3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F0C7184B-16B2-2AA2-D580-AEB28913132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29831D1C-5340-B582-9DCD-52482B4F93F5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7EEA4741-44B5-FF28-E522-BD6D2DD35B79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FECEE3-6B4C-DA43-96BB-C1097EA8607C}" type="datetimeFigureOut">
              <a:rPr lang="en-US" smtClean="0"/>
              <a:t>9/13/23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EA164222-6BBE-AA49-8668-054104152966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10CF4388-9598-899E-D4CD-84C30C1ADC9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5F613B-F354-6F4A-9B35-A6648B9F6E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5577554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C81C525-458B-A324-0B80-01F971369A9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80925B4-267A-FCF0-2A1E-77115D77ABBC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F987718-9231-2E85-CA78-7C8884BE8A52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0D08A29E-E8B5-DC93-B398-3469C8F167D1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FECEE3-6B4C-DA43-96BB-C1097EA8607C}" type="datetimeFigureOut">
              <a:rPr lang="en-US" smtClean="0"/>
              <a:t>9/13/23</a:t>
            </a:fld>
            <a:endParaRPr lang="en-US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2B72D514-CF9A-BBB0-7F93-785D075492A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6CDDF2C9-77A4-C48D-BFB3-DBD8C1238883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5F613B-F354-6F4A-9B35-A6648B9F6E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6686917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CB42C841-7AE9-58D4-A8A0-0D6D95F86A7A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44F05D61-5D5F-D448-08C1-AA9E22808263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2C5F7D31-0D46-0087-C71F-58B5DD589B4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FECEE3-6B4C-DA43-96BB-C1097EA8607C}" type="datetimeFigureOut">
              <a:rPr lang="en-US" smtClean="0"/>
              <a:t>9/13/23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4474625F-3FA9-9525-5EE5-D72B13DA2551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7FF87E01-2C2D-FB0B-A833-44FA7A4C0ABA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5F613B-F354-6F4A-9B35-A6648B9F6E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6600199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2DCC167A-5E9B-3824-6119-92556663616B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F3275C21-1212-2A48-076E-1890C5AB8889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C1A17D2-17AE-8A45-90F2-CBAC991ADF0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74FECEE3-6B4C-DA43-96BB-C1097EA8607C}" type="datetimeFigureOut">
              <a:rPr lang="en-US" smtClean="0"/>
              <a:t>9/13/23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F018DE86-2773-61F9-A68A-49F936A4E15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F077D55C-127A-A8C8-F3BB-6232FAE5A0F7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95F613B-F354-6F4A-9B35-A6648B9F6E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15239660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16225AF1-D6F2-68FA-E540-8C65307C3B9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B3BFE210-B519-FD95-17E9-6F8067925906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AFD96872-1ADA-E2E3-BC99-6B6106D9678B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74FECEE3-6B4C-DA43-96BB-C1097EA8607C}" type="datetimeFigureOut">
              <a:rPr lang="en-US" smtClean="0"/>
              <a:t>9/13/23</a:t>
            </a:fld>
            <a:endParaRPr lang="en-US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8405E9EE-97C3-79F2-8D90-5FE99A3E005C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612B7B2-1A70-40CE-CF8D-9AB57A622A98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495F613B-F354-6F4A-9B35-A6648B9F6EAC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6514009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png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7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12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image" Target="../media/image13.png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6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7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3" Type="http://schemas.openxmlformats.org/officeDocument/2006/relationships/image" Target="../media/image22.png"/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24.png"/><Relationship Id="rId2" Type="http://schemas.openxmlformats.org/officeDocument/2006/relationships/image" Target="../media/image23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image" Target="../media/image25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8.png"/><Relationship Id="rId2" Type="http://schemas.openxmlformats.org/officeDocument/2006/relationships/image" Target="../media/image27.png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30.png"/><Relationship Id="rId2" Type="http://schemas.openxmlformats.org/officeDocument/2006/relationships/image" Target="../media/image29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34.png"/><Relationship Id="rId2" Type="http://schemas.openxmlformats.org/officeDocument/2006/relationships/image" Target="../media/image33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6.png"/><Relationship Id="rId2" Type="http://schemas.openxmlformats.org/officeDocument/2006/relationships/image" Target="../media/image35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5F127D31-18D2-F6CF-0B2F-A862A5FC102E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7116003" y="1360763"/>
            <a:ext cx="4572000" cy="3463028"/>
          </a:xfrm>
        </p:spPr>
        <p:txBody>
          <a:bodyPr>
            <a:normAutofit fontScale="90000"/>
          </a:bodyPr>
          <a:lstStyle/>
          <a:p>
            <a:r>
              <a:rPr lang="en-US" dirty="0">
                <a:solidFill>
                  <a:srgbClr val="1165AB"/>
                </a:solidFill>
                <a:latin typeface="Chalkboard" panose="03050602040202020205" pitchFamily="66" charset="77"/>
                <a:cs typeface="Cavolini" panose="020B0604020202020204" pitchFamily="34" charset="0"/>
              </a:rPr>
              <a:t>Write on Track</a:t>
            </a:r>
            <a:br>
              <a:rPr lang="en-US" dirty="0"/>
            </a:br>
            <a:r>
              <a:rPr lang="en-US" sz="7800" b="1" dirty="0"/>
              <a:t>Handbook</a:t>
            </a:r>
            <a:br>
              <a:rPr lang="en-US" sz="7800" b="1" dirty="0"/>
            </a:br>
            <a:r>
              <a:rPr lang="en-US" sz="7800" b="1" dirty="0"/>
              <a:t>Tour</a:t>
            </a:r>
          </a:p>
        </p:txBody>
      </p:sp>
      <p:pic>
        <p:nvPicPr>
          <p:cNvPr id="5" name="Picture 4" descr="A book cover of a yellow airplane with people on it&#10;&#10;Description automatically generated">
            <a:extLst>
              <a:ext uri="{FF2B5EF4-FFF2-40B4-BE49-F238E27FC236}">
                <a16:creationId xmlns:a16="http://schemas.microsoft.com/office/drawing/2014/main" id="{CEBF205D-CFFA-ACC0-1157-44825C950EF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841918" y="314325"/>
            <a:ext cx="4294139" cy="608647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1097970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A close-up of a text&#10;&#10;Description automatically generated">
            <a:extLst>
              <a:ext uri="{FF2B5EF4-FFF2-40B4-BE49-F238E27FC236}">
                <a16:creationId xmlns:a16="http://schemas.microsoft.com/office/drawing/2014/main" id="{689BB57F-9BE7-FF23-6466-39749D4C6A2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628792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11916738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lose-up of a book&#10;&#10;Description automatically generated">
            <a:extLst>
              <a:ext uri="{FF2B5EF4-FFF2-40B4-BE49-F238E27FC236}">
                <a16:creationId xmlns:a16="http://schemas.microsoft.com/office/drawing/2014/main" id="{6AFEAB60-17D0-EF21-F063-43B40C354FF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6095999" y="0"/>
            <a:ext cx="4934415" cy="6858000"/>
          </a:xfrm>
          <a:prstGeom prst="rect">
            <a:avLst/>
          </a:prstGeom>
        </p:spPr>
      </p:pic>
      <p:pic>
        <p:nvPicPr>
          <p:cNvPr id="7" name="Picture 6" descr="A book cover with a pencil and writing&#10;&#10;Description automatically generated">
            <a:extLst>
              <a:ext uri="{FF2B5EF4-FFF2-40B4-BE49-F238E27FC236}">
                <a16:creationId xmlns:a16="http://schemas.microsoft.com/office/drawing/2014/main" id="{4A9D2E84-D5B8-C522-E2DE-18241D4E53D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161586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5645734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&#10;&#10;Description automatically generated">
            <a:extLst>
              <a:ext uri="{FF2B5EF4-FFF2-40B4-BE49-F238E27FC236}">
                <a16:creationId xmlns:a16="http://schemas.microsoft.com/office/drawing/2014/main" id="{C5878726-2DC4-82C6-32E1-4FE75C1F2D9E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1585" y="0"/>
            <a:ext cx="4934415" cy="6858000"/>
          </a:xfrm>
          <a:prstGeom prst="rect">
            <a:avLst/>
          </a:prstGeom>
        </p:spPr>
      </p:pic>
      <p:pic>
        <p:nvPicPr>
          <p:cNvPr id="5" name="Picture 4" descr="A page of a book&#10;&#10;Description automatically generated">
            <a:extLst>
              <a:ext uri="{FF2B5EF4-FFF2-40B4-BE49-F238E27FC236}">
                <a16:creationId xmlns:a16="http://schemas.microsoft.com/office/drawing/2014/main" id="{3EB130D5-1B9F-0593-F76E-A567510B8E8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5175337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&#10;&#10;Description automatically generated">
            <a:extLst>
              <a:ext uri="{FF2B5EF4-FFF2-40B4-BE49-F238E27FC236}">
                <a16:creationId xmlns:a16="http://schemas.microsoft.com/office/drawing/2014/main" id="{162C8089-EA4D-E017-0FA5-36F3B4F6627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1585" y="0"/>
            <a:ext cx="4934415" cy="6858000"/>
          </a:xfrm>
          <a:prstGeom prst="rect">
            <a:avLst/>
          </a:prstGeom>
        </p:spPr>
      </p:pic>
      <p:pic>
        <p:nvPicPr>
          <p:cNvPr id="5" name="Picture 4" descr="A poster for a writing class&#10;&#10;Description automatically generated with medium confidence">
            <a:extLst>
              <a:ext uri="{FF2B5EF4-FFF2-40B4-BE49-F238E27FC236}">
                <a16:creationId xmlns:a16="http://schemas.microsoft.com/office/drawing/2014/main" id="{CD644C72-67CC-75AE-96E4-33734A3A545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266809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oster of a writer's process&#10;&#10;Description automatically generated">
            <a:extLst>
              <a:ext uri="{FF2B5EF4-FFF2-40B4-BE49-F238E27FC236}">
                <a16:creationId xmlns:a16="http://schemas.microsoft.com/office/drawing/2014/main" id="{974AB816-FDA7-C48F-B40D-7AF63B6C82D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1586" y="0"/>
            <a:ext cx="4934415" cy="6858000"/>
          </a:xfrm>
          <a:prstGeom prst="rect">
            <a:avLst/>
          </a:prstGeom>
        </p:spPr>
      </p:pic>
      <p:pic>
        <p:nvPicPr>
          <p:cNvPr id="5" name="Picture 4" descr="A page of a writing a draft&#10;&#10;Description automatically generated">
            <a:extLst>
              <a:ext uri="{FF2B5EF4-FFF2-40B4-BE49-F238E27FC236}">
                <a16:creationId xmlns:a16="http://schemas.microsoft.com/office/drawing/2014/main" id="{C75C7C34-AAE2-6E4D-5CA2-CF5F70122A8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79453001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book&#10;&#10;Description automatically generated">
            <a:extLst>
              <a:ext uri="{FF2B5EF4-FFF2-40B4-BE49-F238E27FC236}">
                <a16:creationId xmlns:a16="http://schemas.microsoft.com/office/drawing/2014/main" id="{98FD1625-30BD-E318-6B4C-3B40AC9B0E8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1585" y="0"/>
            <a:ext cx="4934415" cy="6858000"/>
          </a:xfrm>
          <a:prstGeom prst="rect">
            <a:avLst/>
          </a:prstGeom>
        </p:spPr>
      </p:pic>
      <p:pic>
        <p:nvPicPr>
          <p:cNvPr id="5" name="Picture 4" descr="A page of a book with text&#10;&#10;Description automatically generated">
            <a:extLst>
              <a:ext uri="{FF2B5EF4-FFF2-40B4-BE49-F238E27FC236}">
                <a16:creationId xmlns:a16="http://schemas.microsoft.com/office/drawing/2014/main" id="{170CE156-A540-9078-CF49-D8823D3CDF9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6887269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ver of a book&#10;&#10;Description automatically generated">
            <a:extLst>
              <a:ext uri="{FF2B5EF4-FFF2-40B4-BE49-F238E27FC236}">
                <a16:creationId xmlns:a16="http://schemas.microsoft.com/office/drawing/2014/main" id="{3922F500-E6F5-1F1F-E425-FD069F3B9AB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1585" y="0"/>
            <a:ext cx="4934415" cy="6858000"/>
          </a:xfrm>
          <a:prstGeom prst="rect">
            <a:avLst/>
          </a:prstGeom>
        </p:spPr>
      </p:pic>
      <p:pic>
        <p:nvPicPr>
          <p:cNvPr id="5" name="Picture 4" descr="A book with text and a tree&#10;&#10;Description automatically generated">
            <a:extLst>
              <a:ext uri="{FF2B5EF4-FFF2-40B4-BE49-F238E27FC236}">
                <a16:creationId xmlns:a16="http://schemas.microsoft.com/office/drawing/2014/main" id="{6945DF0E-D4B4-3647-4B82-36808D7531C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79502591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text&#10;&#10;Description automatically generated">
            <a:extLst>
              <a:ext uri="{FF2B5EF4-FFF2-40B4-BE49-F238E27FC236}">
                <a16:creationId xmlns:a16="http://schemas.microsoft.com/office/drawing/2014/main" id="{460FC891-7221-A122-F0AC-F7109765A00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1585" y="0"/>
            <a:ext cx="4934415" cy="6858000"/>
          </a:xfrm>
          <a:prstGeom prst="rect">
            <a:avLst/>
          </a:prstGeom>
        </p:spPr>
      </p:pic>
      <p:pic>
        <p:nvPicPr>
          <p:cNvPr id="5" name="Picture 4" descr="A close-up of a paper&#10;&#10;Description automatically generated">
            <a:extLst>
              <a:ext uri="{FF2B5EF4-FFF2-40B4-BE49-F238E27FC236}">
                <a16:creationId xmlns:a16="http://schemas.microsoft.com/office/drawing/2014/main" id="{698D0A02-47F3-232F-7FB1-BCC2348A82EC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83631366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per with text and images&#10;&#10;Description automatically generated with medium confidence">
            <a:extLst>
              <a:ext uri="{FF2B5EF4-FFF2-40B4-BE49-F238E27FC236}">
                <a16:creationId xmlns:a16="http://schemas.microsoft.com/office/drawing/2014/main" id="{066D9DFB-C73B-C37A-3255-343BA64276A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1585" y="-29817"/>
            <a:ext cx="4934415" cy="6858000"/>
          </a:xfrm>
          <a:prstGeom prst="rect">
            <a:avLst/>
          </a:prstGeom>
        </p:spPr>
      </p:pic>
      <p:pic>
        <p:nvPicPr>
          <p:cNvPr id="5" name="Picture 4" descr="A close-up of a text&#10;&#10;Description automatically generated">
            <a:extLst>
              <a:ext uri="{FF2B5EF4-FFF2-40B4-BE49-F238E27FC236}">
                <a16:creationId xmlns:a16="http://schemas.microsoft.com/office/drawing/2014/main" id="{64FC9262-4F26-1836-D827-52A1325E6A3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74427" y="-16566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75644085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oster of a speech&#10;&#10;Description automatically generated">
            <a:extLst>
              <a:ext uri="{FF2B5EF4-FFF2-40B4-BE49-F238E27FC236}">
                <a16:creationId xmlns:a16="http://schemas.microsoft.com/office/drawing/2014/main" id="{AC1E79A5-3916-D484-0B46-C892A4E10C9C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1585" y="0"/>
            <a:ext cx="4934415" cy="6858000"/>
          </a:xfrm>
          <a:prstGeom prst="rect">
            <a:avLst/>
          </a:prstGeom>
        </p:spPr>
      </p:pic>
      <p:pic>
        <p:nvPicPr>
          <p:cNvPr id="5" name="Picture 4" descr="A page of a book&#10;&#10;Description automatically generated">
            <a:extLst>
              <a:ext uri="{FF2B5EF4-FFF2-40B4-BE49-F238E27FC236}">
                <a16:creationId xmlns:a16="http://schemas.microsoft.com/office/drawing/2014/main" id="{767F9E69-23C3-D0C4-5289-B724C75EA436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4636040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speech&#10;&#10;Description automatically generated">
            <a:extLst>
              <a:ext uri="{FF2B5EF4-FFF2-40B4-BE49-F238E27FC236}">
                <a16:creationId xmlns:a16="http://schemas.microsoft.com/office/drawing/2014/main" id="{7FA86831-1AEB-D622-E0B3-F4E883BB70F6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1584" y="0"/>
            <a:ext cx="4934415" cy="6858000"/>
          </a:xfrm>
          <a:prstGeom prst="rect">
            <a:avLst/>
          </a:prstGeom>
        </p:spPr>
      </p:pic>
      <p:pic>
        <p:nvPicPr>
          <p:cNvPr id="5" name="Picture 4" descr="A close-up of a paper&#10;&#10;Description automatically generated">
            <a:extLst>
              <a:ext uri="{FF2B5EF4-FFF2-40B4-BE49-F238E27FC236}">
                <a16:creationId xmlns:a16="http://schemas.microsoft.com/office/drawing/2014/main" id="{4EAD18BC-7F60-5560-B158-E00377FE88D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5999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6023398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page of a book&#10;&#10;Description automatically generated">
            <a:extLst>
              <a:ext uri="{FF2B5EF4-FFF2-40B4-BE49-F238E27FC236}">
                <a16:creationId xmlns:a16="http://schemas.microsoft.com/office/drawing/2014/main" id="{D0EE74F8-E6E9-2D00-27F2-C6976515A66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8578" y="0"/>
            <a:ext cx="4934415" cy="6858000"/>
          </a:xfrm>
          <a:prstGeom prst="rect">
            <a:avLst/>
          </a:prstGeom>
        </p:spPr>
      </p:pic>
      <p:pic>
        <p:nvPicPr>
          <p:cNvPr id="5" name="Picture 4" descr="A screenshot of a paper&#10;&#10;Description automatically generated">
            <a:extLst>
              <a:ext uri="{FF2B5EF4-FFF2-40B4-BE49-F238E27FC236}">
                <a16:creationId xmlns:a16="http://schemas.microsoft.com/office/drawing/2014/main" id="{10B84E9D-4097-1D5C-5E1E-1F6CF26D3DD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42991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746618601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screenshot of a presentation&#10;&#10;Description automatically generated">
            <a:extLst>
              <a:ext uri="{FF2B5EF4-FFF2-40B4-BE49-F238E27FC236}">
                <a16:creationId xmlns:a16="http://schemas.microsoft.com/office/drawing/2014/main" id="{0261FF9A-66E1-9EF7-4FA1-C4E6F3095B2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08578" y="-13252"/>
            <a:ext cx="4934415" cy="6858000"/>
          </a:xfrm>
          <a:prstGeom prst="rect">
            <a:avLst/>
          </a:prstGeom>
        </p:spPr>
      </p:pic>
      <p:pic>
        <p:nvPicPr>
          <p:cNvPr id="5" name="Picture 4" descr="A diagram of a presentation&#10;&#10;Description automatically generated">
            <a:extLst>
              <a:ext uri="{FF2B5EF4-FFF2-40B4-BE49-F238E27FC236}">
                <a16:creationId xmlns:a16="http://schemas.microsoft.com/office/drawing/2014/main" id="{6232E870-07F5-361B-08C0-8BB35B5973F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42991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821478515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artoon of a person holding a tool&#10;&#10;Description automatically generated">
            <a:extLst>
              <a:ext uri="{FF2B5EF4-FFF2-40B4-BE49-F238E27FC236}">
                <a16:creationId xmlns:a16="http://schemas.microsoft.com/office/drawing/2014/main" id="{91DF9AAF-90B5-8981-5543-42FC5F369EE8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68821" y="0"/>
            <a:ext cx="4934415" cy="6858000"/>
          </a:xfrm>
          <a:prstGeom prst="rect">
            <a:avLst/>
          </a:prstGeom>
        </p:spPr>
      </p:pic>
      <p:pic>
        <p:nvPicPr>
          <p:cNvPr id="5" name="Picture 4" descr="A book with a yellow background&#10;&#10;Description automatically generated with medium confidence">
            <a:extLst>
              <a:ext uri="{FF2B5EF4-FFF2-40B4-BE49-F238E27FC236}">
                <a16:creationId xmlns:a16="http://schemas.microsoft.com/office/drawing/2014/main" id="{9871434A-3B88-34F9-3037-9AC2627D2D4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03236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14969571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yellow card with text and blue text&#10;&#10;Description automatically generated">
            <a:extLst>
              <a:ext uri="{FF2B5EF4-FFF2-40B4-BE49-F238E27FC236}">
                <a16:creationId xmlns:a16="http://schemas.microsoft.com/office/drawing/2014/main" id="{A2E8F232-3CEC-71F2-315E-C1F0A700034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68820" y="0"/>
            <a:ext cx="4934415" cy="6858000"/>
          </a:xfrm>
          <a:prstGeom prst="rect">
            <a:avLst/>
          </a:prstGeom>
        </p:spPr>
      </p:pic>
      <p:pic>
        <p:nvPicPr>
          <p:cNvPr id="5" name="Picture 4" descr="A yellow and green page with text and a pink pencil&#10;&#10;Description automatically generated with medium confidence">
            <a:extLst>
              <a:ext uri="{FF2B5EF4-FFF2-40B4-BE49-F238E27FC236}">
                <a16:creationId xmlns:a16="http://schemas.microsoft.com/office/drawing/2014/main" id="{819F4E40-164C-04F3-E546-3965B8CE4248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03235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4237485585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olorful signpost with arrows pointing to different languages&#10;&#10;Description automatically generated">
            <a:extLst>
              <a:ext uri="{FF2B5EF4-FFF2-40B4-BE49-F238E27FC236}">
                <a16:creationId xmlns:a16="http://schemas.microsoft.com/office/drawing/2014/main" id="{1D1D6A91-0C4E-2B1C-6331-BAFC114B4304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68820" y="0"/>
            <a:ext cx="4934415" cy="6858000"/>
          </a:xfrm>
          <a:prstGeom prst="rect">
            <a:avLst/>
          </a:prstGeom>
        </p:spPr>
      </p:pic>
      <p:pic>
        <p:nvPicPr>
          <p:cNvPr id="5" name="Picture 4" descr="A cartoon of a person wearing a graduation cap&#10;&#10;Description automatically generated">
            <a:extLst>
              <a:ext uri="{FF2B5EF4-FFF2-40B4-BE49-F238E27FC236}">
                <a16:creationId xmlns:a16="http://schemas.microsoft.com/office/drawing/2014/main" id="{49E3437B-1A7B-2CA9-26EA-3CFD00CDABD1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03235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39391366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text on a book&#10;&#10;Description automatically generated">
            <a:extLst>
              <a:ext uri="{FF2B5EF4-FFF2-40B4-BE49-F238E27FC236}">
                <a16:creationId xmlns:a16="http://schemas.microsoft.com/office/drawing/2014/main" id="{46FF6B53-4C60-1303-9F1E-22D6F924F34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161585" y="0"/>
            <a:ext cx="4934415" cy="6858000"/>
          </a:xfrm>
          <a:prstGeom prst="rect">
            <a:avLst/>
          </a:prstGeom>
        </p:spPr>
      </p:pic>
      <p:pic>
        <p:nvPicPr>
          <p:cNvPr id="5" name="Picture 4" descr="A close-up of a book&#10;&#10;Description automatically generated">
            <a:extLst>
              <a:ext uri="{FF2B5EF4-FFF2-40B4-BE49-F238E27FC236}">
                <a16:creationId xmlns:a16="http://schemas.microsoft.com/office/drawing/2014/main" id="{34F565C0-9822-BF48-8C1E-8E27D6BEDCD4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096000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62691325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3" name="Picture 2" descr="A chart with colorful text&#10;&#10;Description automatically generated">
            <a:extLst>
              <a:ext uri="{FF2B5EF4-FFF2-40B4-BE49-F238E27FC236}">
                <a16:creationId xmlns:a16="http://schemas.microsoft.com/office/drawing/2014/main" id="{2FA8990B-5A7F-F093-9874-B156AED9BB77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15811" y="0"/>
            <a:ext cx="4934415" cy="6858000"/>
          </a:xfrm>
          <a:prstGeom prst="rect">
            <a:avLst/>
          </a:prstGeom>
        </p:spPr>
      </p:pic>
      <p:pic>
        <p:nvPicPr>
          <p:cNvPr id="5" name="Picture 4" descr="A screen shot of a card&#10;&#10;Description automatically generated">
            <a:extLst>
              <a:ext uri="{FF2B5EF4-FFF2-40B4-BE49-F238E27FC236}">
                <a16:creationId xmlns:a16="http://schemas.microsoft.com/office/drawing/2014/main" id="{16A3D563-1414-7518-D23F-8BD706BB2EB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5950226" y="0"/>
            <a:ext cx="4934415" cy="6858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606791147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113</TotalTime>
  <Words>7</Words>
  <Application>Microsoft Macintosh PowerPoint</Application>
  <PresentationFormat>Widescreen</PresentationFormat>
  <Paragraphs>1</Paragraphs>
  <Slides>19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19</vt:i4>
      </vt:variant>
    </vt:vector>
  </HeadingPairs>
  <TitlesOfParts>
    <vt:vector size="24" baseType="lpstr">
      <vt:lpstr>Arial</vt:lpstr>
      <vt:lpstr>Calibri</vt:lpstr>
      <vt:lpstr>Calibri Light</vt:lpstr>
      <vt:lpstr>Chalkboard</vt:lpstr>
      <vt:lpstr>Office Theme</vt:lpstr>
      <vt:lpstr>Write on Track Handbook Tour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Write on Track Professional Development</dc:title>
  <dc:creator>John King</dc:creator>
  <cp:lastModifiedBy>John King</cp:lastModifiedBy>
  <cp:revision>3</cp:revision>
  <dcterms:created xsi:type="dcterms:W3CDTF">2023-09-13T15:05:03Z</dcterms:created>
  <dcterms:modified xsi:type="dcterms:W3CDTF">2023-09-13T16:58:46Z</dcterms:modified>
</cp:coreProperties>
</file>