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7" r:id="rId8"/>
    <p:sldId id="262" r:id="rId9"/>
    <p:sldId id="263" r:id="rId10"/>
    <p:sldId id="264" r:id="rId11"/>
    <p:sldId id="265" r:id="rId12"/>
    <p:sldId id="266" r:id="rId1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621"/>
    <p:restoredTop sz="95687"/>
  </p:normalViewPr>
  <p:slideViewPr>
    <p:cSldViewPr snapToGrid="0">
      <p:cViewPr varScale="1">
        <p:scale>
          <a:sx n="90" d="100"/>
          <a:sy n="90" d="100"/>
        </p:scale>
        <p:origin x="232" y="5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EBAFCE8-98A8-D960-FE04-8E5FADB75C1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7BD7DCB0-90DA-76B3-B662-2EAB4A81F09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A4DD014-5042-06F3-A05D-9C5EC719A85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525E3D-A45C-BC41-9A39-FFA4F2E0320E}" type="datetimeFigureOut">
              <a:rPr lang="en-US" smtClean="0"/>
              <a:t>9/27/23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2226DBF-5464-5D39-516C-D373A70C192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29F02F2-E2A4-E1FC-9418-5DCBCD71FB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4E43F-6126-F546-99F6-EF48835AE09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4474132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747854-4E2F-1CDC-8D48-C5B46A3BBD3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804A496-3851-EA05-239A-F105DDA38FB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289FB8F-0639-CCB5-C7C4-138A98649E6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525E3D-A45C-BC41-9A39-FFA4F2E0320E}" type="datetimeFigureOut">
              <a:rPr lang="en-US" smtClean="0"/>
              <a:t>9/27/23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C2736B3-BA5E-8C92-ADE5-648EE747A4A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D0155F4-66D9-41DB-590A-54BC40B899D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4E43F-6126-F546-99F6-EF48835AE09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169299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6FAA81A-3A88-4A7C-90F7-E1420F0FEA8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923AE21-EC6E-4165-0359-8C544AE397F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305CE5C-04C8-93F1-6AF0-3621D20DB75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525E3D-A45C-BC41-9A39-FFA4F2E0320E}" type="datetimeFigureOut">
              <a:rPr lang="en-US" smtClean="0"/>
              <a:t>9/27/23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55B2A17-1493-CEA0-B901-58E60546AF1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F1148CC-686C-5BE7-AAAA-1FEC2408424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4E43F-6126-F546-99F6-EF48835AE09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940269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C8922CA-A642-7E0E-CA9C-4D9409DF380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E28BA57-54A2-1069-BCFE-DD77A16952A5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8E497CD-4508-9D13-290F-9DA59BBBEAB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F5794A6-D77D-DD6C-4EFE-7FB55531E14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525E3D-A45C-BC41-9A39-FFA4F2E0320E}" type="datetimeFigureOut">
              <a:rPr lang="en-US" smtClean="0"/>
              <a:t>9/27/23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54CC407-4D71-9EDD-89C9-8D52655B71D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FEDFE32-0AAA-6F13-6622-39A2FBC5B1B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4E43F-6126-F546-99F6-EF48835AE09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7747809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2CC91CC-39C1-5C35-B8B6-0966149D956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03EB444-7197-D868-BF72-401412B16B4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BB25A15-A844-88CB-4BD7-4FAE34007CC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053530A-4CD8-14EF-61C1-F7ED9A49DA18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0B1516B-4B60-175A-EA5A-0DC83C3FE504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E465AC7A-87A6-41B9-665F-55E2C98111A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525E3D-A45C-BC41-9A39-FFA4F2E0320E}" type="datetimeFigureOut">
              <a:rPr lang="en-US" smtClean="0"/>
              <a:t>9/27/23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925675A4-8AD9-4C9C-ED37-1B9FB6BD1A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E5AF2434-8258-AABC-6473-4BCFED5B6B7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4E43F-6126-F546-99F6-EF48835AE09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1094220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A060FE8-AFDD-A273-0DA5-50745BD1B1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F2D0C710-B93B-6D3C-DE9A-8FEDBC1907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525E3D-A45C-BC41-9A39-FFA4F2E0320E}" type="datetimeFigureOut">
              <a:rPr lang="en-US" smtClean="0"/>
              <a:t>9/27/23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4ABA21A8-A81C-39BE-7EAB-6F398E24401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211B227-DFC5-52BC-4995-BEF6C08E87A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4E43F-6126-F546-99F6-EF48835AE09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4439476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9A76200F-4078-9114-523A-CC351AE3B0F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525E3D-A45C-BC41-9A39-FFA4F2E0320E}" type="datetimeFigureOut">
              <a:rPr lang="en-US" smtClean="0"/>
              <a:t>9/27/23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5576821-8849-143A-BBC0-2E3F9953645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7AB6364-5682-3683-E1E9-30284DB20F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4E43F-6126-F546-99F6-EF48835AE09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422713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BE0F28D-119C-3AE2-F3E9-5E9A7697B43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C5F7AF4-43EF-B7C1-52D0-85A8A80887F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BC7E867-2E34-FDA1-7D59-57611C268DD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28E3385-56B6-3F75-BF14-A8FEB898D0A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525E3D-A45C-BC41-9A39-FFA4F2E0320E}" type="datetimeFigureOut">
              <a:rPr lang="en-US" smtClean="0"/>
              <a:t>9/27/23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036BB35-B6FC-7028-9EEE-8C0A52EE70A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B685A5A-EAD4-E607-B8FA-6DBDB68DA08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4E43F-6126-F546-99F6-EF48835AE09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4030241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934D352-1B98-2982-793C-4DEB6D7C288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7809E210-CC3D-3F72-3AF0-E0AD449D6B1F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B131F3F7-A9B6-EE48-5C03-3D02D0E81B38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BF71DE6-DDAC-69C8-2448-7D441C808A8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525E3D-A45C-BC41-9A39-FFA4F2E0320E}" type="datetimeFigureOut">
              <a:rPr lang="en-US" smtClean="0"/>
              <a:t>9/27/23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0F3F246-CD4F-96B6-A794-BF7ADF1E63A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AA69BB9-7664-C110-766B-3D908569B17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4E43F-6126-F546-99F6-EF48835AE09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9966893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788BADD-FE7B-8AAB-B8FF-F94C1EE417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98D78E3D-A87B-EDAC-318D-5860765C206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9105AB1-AAE5-B416-CEED-1C820094D48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525E3D-A45C-BC41-9A39-FFA4F2E0320E}" type="datetimeFigureOut">
              <a:rPr lang="en-US" smtClean="0"/>
              <a:t>9/27/23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EDF204F-DFD7-82C4-F557-A1381C3C431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27C1187-1E5D-A795-D858-77B5212D4EF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4E43F-6126-F546-99F6-EF48835AE09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5946551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0DFDC79D-05D8-0154-9CBF-775E8C6920B4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97C69316-EC27-248F-8D1A-94461F9EEA7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42E1532-BC95-DA73-10FA-2ED92A74356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525E3D-A45C-BC41-9A39-FFA4F2E0320E}" type="datetimeFigureOut">
              <a:rPr lang="en-US" smtClean="0"/>
              <a:t>9/27/23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1091091-3922-E64D-CF7D-B23FD201FB1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31A9905-FD32-0E1D-1375-5C2FC0AF087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4E43F-6126-F546-99F6-EF48835AE09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0259933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E1F76E90-8A3B-256E-53E7-0A29484E3D7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4131A14-A875-5932-3AC1-B61CD944815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9D10F5A-8B43-FABD-89C3-F9A54F2E3C80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5525E3D-A45C-BC41-9A39-FFA4F2E0320E}" type="datetimeFigureOut">
              <a:rPr lang="en-US" smtClean="0"/>
              <a:t>9/27/23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F5F3CE2-7513-EFBD-AFEA-12E02FB8C34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08C13E3-0CE0-89A9-F5D2-88D60F688FA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FA4E43F-6126-F546-99F6-EF48835AE09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294751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>
            <a:extLst>
              <a:ext uri="{FF2B5EF4-FFF2-40B4-BE49-F238E27FC236}">
                <a16:creationId xmlns:a16="http://schemas.microsoft.com/office/drawing/2014/main" id="{ADA44131-AC18-C382-DE8A-26E5D020ADA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966705" y="1741759"/>
            <a:ext cx="3102279" cy="3374481"/>
          </a:xfrm>
        </p:spPr>
        <p:txBody>
          <a:bodyPr>
            <a:normAutofit fontScale="90000"/>
          </a:bodyPr>
          <a:lstStyle/>
          <a:p>
            <a:r>
              <a:rPr lang="en-US" sz="7200" b="1" dirty="0"/>
              <a:t>Write ONE</a:t>
            </a:r>
            <a:br>
              <a:rPr lang="en-US" sz="7200" b="1" dirty="0"/>
            </a:br>
            <a:r>
              <a:rPr lang="en-US" sz="5300" b="1" dirty="0" err="1"/>
              <a:t>SkillsBook</a:t>
            </a:r>
            <a:br>
              <a:rPr lang="en-US" sz="5300" b="1" dirty="0"/>
            </a:br>
            <a:r>
              <a:rPr lang="en-US" sz="5300" b="1" dirty="0"/>
              <a:t>Tour</a:t>
            </a:r>
            <a:endParaRPr lang="en-US" sz="4000" dirty="0"/>
          </a:p>
        </p:txBody>
      </p:sp>
      <p:pic>
        <p:nvPicPr>
          <p:cNvPr id="6" name="Picture 5" descr="A book cover with kids in a boat&#10;&#10;Description automatically generated">
            <a:extLst>
              <a:ext uri="{FF2B5EF4-FFF2-40B4-BE49-F238E27FC236}">
                <a16:creationId xmlns:a16="http://schemas.microsoft.com/office/drawing/2014/main" id="{CC4FAEBC-BBAA-6FCF-A5F8-1FE8D7BB01D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" y="0"/>
            <a:ext cx="869276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1038537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people in a canoe&#10;&#10;Description automatically generated">
            <a:extLst>
              <a:ext uri="{FF2B5EF4-FFF2-40B4-BE49-F238E27FC236}">
                <a16:creationId xmlns:a16="http://schemas.microsoft.com/office/drawing/2014/main" id="{5E785F3E-84FF-1B9C-BE39-CCE7454948F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1875" y="809952"/>
            <a:ext cx="6234545" cy="4795200"/>
          </a:xfrm>
          <a:prstGeom prst="rect">
            <a:avLst/>
          </a:prstGeom>
        </p:spPr>
      </p:pic>
      <p:pic>
        <p:nvPicPr>
          <p:cNvPr id="5" name="Picture 4" descr="A close-up of a writing skills chart&#10;&#10;Description automatically generated">
            <a:extLst>
              <a:ext uri="{FF2B5EF4-FFF2-40B4-BE49-F238E27FC236}">
                <a16:creationId xmlns:a16="http://schemas.microsoft.com/office/drawing/2014/main" id="{22FA34C1-EF71-367F-802E-AA79735F13D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60598" y="809952"/>
            <a:ext cx="6031401" cy="4795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3452265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writing practice sheet with a pen&#10;&#10;Description automatically generated">
            <a:extLst>
              <a:ext uri="{FF2B5EF4-FFF2-40B4-BE49-F238E27FC236}">
                <a16:creationId xmlns:a16="http://schemas.microsoft.com/office/drawing/2014/main" id="{48BC52D9-0247-E6E4-B229-4B6A4633F5D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8526" y="1042059"/>
            <a:ext cx="6104526" cy="4959927"/>
          </a:xfrm>
          <a:prstGeom prst="rect">
            <a:avLst/>
          </a:prstGeom>
        </p:spPr>
      </p:pic>
      <p:pic>
        <p:nvPicPr>
          <p:cNvPr id="5" name="Picture 4" descr="A page of a handwriting practice&#10;&#10;Description automatically generated">
            <a:extLst>
              <a:ext uri="{FF2B5EF4-FFF2-40B4-BE49-F238E27FC236}">
                <a16:creationId xmlns:a16="http://schemas.microsoft.com/office/drawing/2014/main" id="{3E6B94F5-3469-CED2-AA6A-A4B2037140C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63823" y="1053934"/>
            <a:ext cx="6228177" cy="47738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8589079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A coloring page of a fish and frog&#10;&#10;Description automatically generated">
            <a:extLst>
              <a:ext uri="{FF2B5EF4-FFF2-40B4-BE49-F238E27FC236}">
                <a16:creationId xmlns:a16="http://schemas.microsoft.com/office/drawing/2014/main" id="{A71D2033-D21B-7A63-9E35-ABA6542C288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1136899"/>
            <a:ext cx="6051942" cy="4704499"/>
          </a:xfrm>
          <a:prstGeom prst="rect">
            <a:avLst/>
          </a:prstGeom>
        </p:spPr>
      </p:pic>
      <p:pic>
        <p:nvPicPr>
          <p:cNvPr id="9" name="Picture 8" descr="A page of a book&#10;&#10;Description automatically generated">
            <a:extLst>
              <a:ext uri="{FF2B5EF4-FFF2-40B4-BE49-F238E27FC236}">
                <a16:creationId xmlns:a16="http://schemas.microsoft.com/office/drawing/2014/main" id="{792B4213-D70C-ADF5-3744-0761B5D5CDF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51943" y="1066585"/>
            <a:ext cx="6140057" cy="46788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9247533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book&#10;&#10;Description automatically generated">
            <a:extLst>
              <a:ext uri="{FF2B5EF4-FFF2-40B4-BE49-F238E27FC236}">
                <a16:creationId xmlns:a16="http://schemas.microsoft.com/office/drawing/2014/main" id="{DF1F4F54-DE52-4649-3200-4D9B44BDB52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1187531"/>
            <a:ext cx="6096000" cy="4769085"/>
          </a:xfrm>
          <a:prstGeom prst="rect">
            <a:avLst/>
          </a:prstGeom>
        </p:spPr>
      </p:pic>
      <p:pic>
        <p:nvPicPr>
          <p:cNvPr id="5" name="Picture 4" descr="A page of a book&#10;&#10;Description automatically generated with medium confidence">
            <a:extLst>
              <a:ext uri="{FF2B5EF4-FFF2-40B4-BE49-F238E27FC236}">
                <a16:creationId xmlns:a16="http://schemas.microsoft.com/office/drawing/2014/main" id="{3777D08D-DEAD-6FF4-838B-C651B429C76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51433" y="1147296"/>
            <a:ext cx="6140567" cy="478556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2747522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ack and white picture of objects&#10;&#10;Description automatically generated">
            <a:extLst>
              <a:ext uri="{FF2B5EF4-FFF2-40B4-BE49-F238E27FC236}">
                <a16:creationId xmlns:a16="http://schemas.microsoft.com/office/drawing/2014/main" id="{035F3DCD-746A-8722-4550-5AE73AD489E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092531"/>
            <a:ext cx="6193291" cy="4830288"/>
          </a:xfrm>
          <a:prstGeom prst="rect">
            <a:avLst/>
          </a:prstGeom>
        </p:spPr>
      </p:pic>
      <p:pic>
        <p:nvPicPr>
          <p:cNvPr id="5" name="Picture 4" descr="A page of a handbook page&#10;&#10;Description automatically generated">
            <a:extLst>
              <a:ext uri="{FF2B5EF4-FFF2-40B4-BE49-F238E27FC236}">
                <a16:creationId xmlns:a16="http://schemas.microsoft.com/office/drawing/2014/main" id="{798FA967-9EAA-316A-5AD8-CD4B366C150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93291" y="1178915"/>
            <a:ext cx="5998709" cy="47050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6837803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group of children in a canoe&#10;&#10;Description automatically generated">
            <a:extLst>
              <a:ext uri="{FF2B5EF4-FFF2-40B4-BE49-F238E27FC236}">
                <a16:creationId xmlns:a16="http://schemas.microsoft.com/office/drawing/2014/main" id="{D78ED682-9FF7-3304-CE6D-1CBEEA9989B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928688"/>
            <a:ext cx="6096000" cy="4794249"/>
          </a:xfrm>
          <a:prstGeom prst="rect">
            <a:avLst/>
          </a:prstGeom>
        </p:spPr>
      </p:pic>
      <p:pic>
        <p:nvPicPr>
          <p:cNvPr id="7" name="Picture 6" descr="A writing practice list with letters&#10;&#10;Description automatically generated">
            <a:extLst>
              <a:ext uri="{FF2B5EF4-FFF2-40B4-BE49-F238E27FC236}">
                <a16:creationId xmlns:a16="http://schemas.microsoft.com/office/drawing/2014/main" id="{57A015BD-B364-6373-34AF-056D58079C0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5999" y="928687"/>
            <a:ext cx="6096003" cy="48607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9915839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white page with a cartoon character behind it&#10;&#10;Description automatically generated">
            <a:extLst>
              <a:ext uri="{FF2B5EF4-FFF2-40B4-BE49-F238E27FC236}">
                <a16:creationId xmlns:a16="http://schemas.microsoft.com/office/drawing/2014/main" id="{BEB8E2A3-B8CF-E2BB-9B34-71F1A64DB76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5481" y="1021278"/>
            <a:ext cx="5980519" cy="4690753"/>
          </a:xfrm>
          <a:prstGeom prst="rect">
            <a:avLst/>
          </a:prstGeom>
        </p:spPr>
      </p:pic>
      <p:pic>
        <p:nvPicPr>
          <p:cNvPr id="5" name="Picture 4" descr="A page of a notebook&#10;&#10;Description automatically generated">
            <a:extLst>
              <a:ext uri="{FF2B5EF4-FFF2-40B4-BE49-F238E27FC236}">
                <a16:creationId xmlns:a16="http://schemas.microsoft.com/office/drawing/2014/main" id="{5FF29341-E1CE-3E36-1CF6-178FEF1F4C0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57741" y="1021278"/>
            <a:ext cx="6034259" cy="46907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6374050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writing a description page&#10;&#10;Description automatically generated">
            <a:extLst>
              <a:ext uri="{FF2B5EF4-FFF2-40B4-BE49-F238E27FC236}">
                <a16:creationId xmlns:a16="http://schemas.microsoft.com/office/drawing/2014/main" id="{2253EA4E-3221-B835-BD75-3BDD8860CD4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068276"/>
            <a:ext cx="6063307" cy="4737694"/>
          </a:xfrm>
          <a:prstGeom prst="rect">
            <a:avLst/>
          </a:prstGeom>
        </p:spPr>
      </p:pic>
      <p:pic>
        <p:nvPicPr>
          <p:cNvPr id="5" name="Picture 4" descr="A page of a handbook&#10;&#10;Description automatically generated">
            <a:extLst>
              <a:ext uri="{FF2B5EF4-FFF2-40B4-BE49-F238E27FC236}">
                <a16:creationId xmlns:a16="http://schemas.microsoft.com/office/drawing/2014/main" id="{B0C3886D-0BB5-3755-5536-A9D0868298E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28692" y="1068276"/>
            <a:ext cx="6063308" cy="48553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3344063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ildren in a canoe&#10;&#10;Description automatically generated">
            <a:extLst>
              <a:ext uri="{FF2B5EF4-FFF2-40B4-BE49-F238E27FC236}">
                <a16:creationId xmlns:a16="http://schemas.microsoft.com/office/drawing/2014/main" id="{59BB4FD6-924B-4978-66E3-35E4A041543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958456"/>
            <a:ext cx="6115502" cy="4821382"/>
          </a:xfrm>
          <a:prstGeom prst="rect">
            <a:avLst/>
          </a:prstGeom>
        </p:spPr>
      </p:pic>
      <p:pic>
        <p:nvPicPr>
          <p:cNvPr id="5" name="Picture 4" descr="A grey and black dictionary&#10;&#10;Description automatically generated">
            <a:extLst>
              <a:ext uri="{FF2B5EF4-FFF2-40B4-BE49-F238E27FC236}">
                <a16:creationId xmlns:a16="http://schemas.microsoft.com/office/drawing/2014/main" id="{B13A8677-EF38-A6ED-70C5-70CD69CCCB5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36703" y="958456"/>
            <a:ext cx="6155297" cy="48213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2999528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ack and white page of a book&#10;&#10;Description automatically generated">
            <a:extLst>
              <a:ext uri="{FF2B5EF4-FFF2-40B4-BE49-F238E27FC236}">
                <a16:creationId xmlns:a16="http://schemas.microsoft.com/office/drawing/2014/main" id="{F517ECB0-06DA-9125-0555-428F39EA7FE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870081"/>
            <a:ext cx="6236538" cy="4804680"/>
          </a:xfrm>
          <a:prstGeom prst="rect">
            <a:avLst/>
          </a:prstGeom>
        </p:spPr>
      </p:pic>
      <p:pic>
        <p:nvPicPr>
          <p:cNvPr id="7" name="Picture 6" descr="A page of a book&#10;&#10;Description automatically generated">
            <a:extLst>
              <a:ext uri="{FF2B5EF4-FFF2-40B4-BE49-F238E27FC236}">
                <a16:creationId xmlns:a16="http://schemas.microsoft.com/office/drawing/2014/main" id="{2FD892E6-11A4-2A40-F654-956475EF7D9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23259" y="870081"/>
            <a:ext cx="5968741" cy="48046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5724324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ack and white page of a children's book&#10;&#10;Description automatically generated">
            <a:extLst>
              <a:ext uri="{FF2B5EF4-FFF2-40B4-BE49-F238E27FC236}">
                <a16:creationId xmlns:a16="http://schemas.microsoft.com/office/drawing/2014/main" id="{5E10D915-60E0-1845-72F4-73448D7E71F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2583" y="902525"/>
            <a:ext cx="5995095" cy="4797631"/>
          </a:xfrm>
          <a:prstGeom prst="rect">
            <a:avLst/>
          </a:prstGeom>
        </p:spPr>
      </p:pic>
      <p:pic>
        <p:nvPicPr>
          <p:cNvPr id="5" name="Picture 4" descr="A page of a handwriting practice book&#10;&#10;Description automatically generated">
            <a:extLst>
              <a:ext uri="{FF2B5EF4-FFF2-40B4-BE49-F238E27FC236}">
                <a16:creationId xmlns:a16="http://schemas.microsoft.com/office/drawing/2014/main" id="{57624065-084D-998C-8729-61C5A01A3D1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19750" y="938147"/>
            <a:ext cx="6064966" cy="46438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3741237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23</TotalTime>
  <Words>6</Words>
  <Application>Microsoft Macintosh PowerPoint</Application>
  <PresentationFormat>Widescreen</PresentationFormat>
  <Paragraphs>1</Paragraphs>
  <Slides>12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6" baseType="lpstr">
      <vt:lpstr>Arial</vt:lpstr>
      <vt:lpstr>Calibri</vt:lpstr>
      <vt:lpstr>Calibri Light</vt:lpstr>
      <vt:lpstr>Office Theme</vt:lpstr>
      <vt:lpstr>Write ONE SkillsBook Tour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Write ONE SkillsBook Professional Development</dc:title>
  <dc:creator>John King</dc:creator>
  <cp:lastModifiedBy>John King</cp:lastModifiedBy>
  <cp:revision>4</cp:revision>
  <dcterms:created xsi:type="dcterms:W3CDTF">2023-09-25T19:57:52Z</dcterms:created>
  <dcterms:modified xsi:type="dcterms:W3CDTF">2023-09-27T14:16:28Z</dcterms:modified>
</cp:coreProperties>
</file>