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80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9" r:id="rId15"/>
    <p:sldId id="270" r:id="rId16"/>
    <p:sldId id="281" r:id="rId17"/>
    <p:sldId id="282" r:id="rId18"/>
    <p:sldId id="283" r:id="rId19"/>
    <p:sldId id="271" r:id="rId20"/>
    <p:sldId id="272" r:id="rId21"/>
    <p:sldId id="273" r:id="rId22"/>
    <p:sldId id="284" r:id="rId23"/>
    <p:sldId id="274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0"/>
    <p:restoredTop sz="94649"/>
  </p:normalViewPr>
  <p:slideViewPr>
    <p:cSldViewPr snapToGrid="0">
      <p:cViewPr varScale="1">
        <p:scale>
          <a:sx n="102" d="100"/>
          <a:sy n="102" d="100"/>
        </p:scale>
        <p:origin x="952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E23010-F2D8-25F5-713F-EDF458C33DF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DCB5D83-4962-1A29-0872-D9B67DFBD70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2AEC69E-F1B0-F8CE-E2C6-8A5C925AF0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8C7DBCB-1E53-2059-39E8-2ADB78A55B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15135B-439A-5643-D569-A78CF1CDCC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185003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EC6DE0-51E5-3EB8-3C59-2624849EAE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0230276-CC23-D160-C390-AB81E7DF3B4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A82B79A-4BE8-6275-F30F-0EFB68BF6D1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5E0248D-C152-4938-0AAE-D396D822D3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2741FF0-399A-2175-B1B8-245BD1F1F1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531427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05BA65-74A8-2F11-A696-B0BE11E5E7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D89B8A9-48CA-62A8-FC69-5EBDC1935CC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AC046E7-C9F5-947E-396F-E8F4591CDBB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2C1B27-ED93-24E2-5807-8354B99511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507A9-56D1-1E2D-A201-48C4F10698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83247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A50407-0FFF-4974-19B2-07766C7311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B7CF8F-F763-4811-50BD-63E053924C6B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C4AB70A-1C1A-09D4-5FE4-D9AE69B17DE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A45FF4-BBFD-0948-3EF3-6BBB5E654D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D84DA1F-4A8A-DF67-BF8E-86DC8DEC9E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BE85F9F-17F7-A446-37C1-13F23DA3F9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05425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ED1EFB-A91F-25DB-1623-F8868EA20D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08C6134-6B62-CDCF-A842-46C158302CB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38442E5-240F-2E59-E8B7-CD928085E47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C8550AD-FFB1-F94C-D57F-85FEF72CC94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E2B17A2D-6EF7-AB28-0382-129B687B766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18BA525-F8C7-5E5E-5DE9-056757A366C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9394C61-7C1A-DA59-7E8B-0093CC7A65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5C6C57D-9EB7-50A5-3C89-6E554DA6DF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110915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2A1F24-0D0F-19DD-8267-AF1C761B33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FE7238A-C39A-A91E-9131-48BC6D9C20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4F22003-2F45-2BB0-3F4E-D4769B70F08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5772767-DE78-E8C0-7F23-180DCD919E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03765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DFCECF7-210D-1396-84BD-FDC9DAD445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D9C197F-0C82-EA6F-19DF-113AE861A1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9921EF5-B7C1-A27F-AD18-B76E83A06B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39452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EFE918-323D-99C6-182D-AECE4C6BDD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56B9BD-1433-F237-E559-4881F7AB715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35CF208-0F16-B307-7505-048ACFC0530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3AE216A-59BC-4517-345C-2F0A2767FF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25E0AE0-2F30-6C73-FF00-BD9CCEF8C4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5A25DF9-CF7E-B19A-B88B-3855C3CFCF4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17128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A711C2-041B-F9C6-AEC4-2409482423C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3301F48-92D7-2781-1FB0-AE0BB806DD2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268F7D1-54A0-B108-1511-9C335E958A1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34E3E67-765A-5DB0-BA3B-EDF2B7700D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760504E-EE85-F0AD-57C4-CCFA75BADF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1797C48-AD63-C880-BA3F-286AAC71EE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65830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8C643C-267D-88C1-3B16-F4152AEEDF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15A27FCB-7F9B-4FAB-7F2A-A4CC523080A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1A3AC5B-2D68-D587-105D-362EBE8E45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F8F9FA0-15B0-70BD-AEC4-62DBF36136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337DC7-B418-169A-3336-44EE041A5E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96159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198D9CE-30DF-3B88-B962-0FDFC15D9B6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B58E6DD-DAD5-6CC4-51D3-85CF0BB7906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8E77C3B-7715-EB15-E3CF-5B13F76238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807AF89-095A-183B-AD92-50000E2BBC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1601315-7198-F7EB-E93C-6AA11C7754A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882652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92756C3-DB99-E70E-34DC-5284709B17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D815CD0-1F00-D171-1EE8-F050569F405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DF6A445-C708-0B8D-CD78-9724A8BDC91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AC42578-4B13-6148-BBC3-5DCA66096EA8}" type="datetimeFigureOut">
              <a:rPr lang="en-US" smtClean="0"/>
              <a:t>9/25/23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25B6D6F-7AA1-C5F9-90EA-C280383975E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04218DA-2EF4-A172-1BCB-8426EB05BED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618377-E9BC-2F4A-8D65-6915627B67F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93426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7B78F3-0022-E49C-4291-B77CFCA7222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705448" y="1741758"/>
            <a:ext cx="3102279" cy="3374481"/>
          </a:xfrm>
        </p:spPr>
        <p:txBody>
          <a:bodyPr>
            <a:normAutofit fontScale="90000"/>
          </a:bodyPr>
          <a:lstStyle/>
          <a:p>
            <a:r>
              <a:rPr lang="en-US" sz="7200" b="1" dirty="0"/>
              <a:t>Write ONE</a:t>
            </a:r>
            <a:br>
              <a:rPr lang="en-US" dirty="0"/>
            </a:br>
            <a:r>
              <a:rPr lang="en-US" sz="4800" b="1" dirty="0"/>
              <a:t>Handbook</a:t>
            </a:r>
            <a:br>
              <a:rPr lang="en-US" sz="4800" b="1" dirty="0"/>
            </a:br>
            <a:r>
              <a:rPr lang="en-US" sz="4800" b="1" dirty="0"/>
              <a:t>Tour</a:t>
            </a:r>
          </a:p>
        </p:txBody>
      </p:sp>
      <p:pic>
        <p:nvPicPr>
          <p:cNvPr id="6" name="Picture 5" descr="A book cover of a book&#10;&#10;Description automatically generated">
            <a:extLst>
              <a:ext uri="{FF2B5EF4-FFF2-40B4-BE49-F238E27FC236}">
                <a16:creationId xmlns:a16="http://schemas.microsoft.com/office/drawing/2014/main" id="{D5FDB30A-E2ED-E8AC-0FAB-BB41241A3A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14" y="1"/>
            <a:ext cx="829194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1085789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book with a cartoon character on it&#10;&#10;Description automatically generated">
            <a:extLst>
              <a:ext uri="{FF2B5EF4-FFF2-40B4-BE49-F238E27FC236}">
                <a16:creationId xmlns:a16="http://schemas.microsoft.com/office/drawing/2014/main" id="{FDF2052F-7A8F-0B87-DF82-6D8D81D9C33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33563"/>
            <a:ext cx="6140775" cy="4978513"/>
          </a:xfrm>
          <a:prstGeom prst="rect">
            <a:avLst/>
          </a:prstGeom>
        </p:spPr>
      </p:pic>
      <p:pic>
        <p:nvPicPr>
          <p:cNvPr id="11" name="Picture 10" descr="A poster with writing and pencils&#10;&#10;Description automatically generated with medium confidence">
            <a:extLst>
              <a:ext uri="{FF2B5EF4-FFF2-40B4-BE49-F238E27FC236}">
                <a16:creationId xmlns:a16="http://schemas.microsoft.com/office/drawing/2014/main" id="{B1307A39-19C2-C6B5-41A2-4395EA2DD95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7831" y="871141"/>
            <a:ext cx="6104170" cy="49785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903034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book with a picture of kids in a boat&#10;&#10;Description automatically generated">
            <a:extLst>
              <a:ext uri="{FF2B5EF4-FFF2-40B4-BE49-F238E27FC236}">
                <a16:creationId xmlns:a16="http://schemas.microsoft.com/office/drawing/2014/main" id="{BFC09090-A3E3-396B-29B2-F421840FB61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526" y="868110"/>
            <a:ext cx="5986132" cy="4950936"/>
          </a:xfrm>
          <a:prstGeom prst="rect">
            <a:avLst/>
          </a:prstGeom>
        </p:spPr>
      </p:pic>
      <p:pic>
        <p:nvPicPr>
          <p:cNvPr id="9" name="Picture 8" descr="A book cover with a cartoon character&#10;&#10;Description automatically generated with medium confidence">
            <a:extLst>
              <a:ext uri="{FF2B5EF4-FFF2-40B4-BE49-F238E27FC236}">
                <a16:creationId xmlns:a16="http://schemas.microsoft.com/office/drawing/2014/main" id="{DB6680E3-7BB7-93B2-5729-0A4F002C06F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95214" y="767901"/>
            <a:ext cx="6190030" cy="49815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374044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a cartoon sun and text&#10;&#10;Description automatically generated">
            <a:extLst>
              <a:ext uri="{FF2B5EF4-FFF2-40B4-BE49-F238E27FC236}">
                <a16:creationId xmlns:a16="http://schemas.microsoft.com/office/drawing/2014/main" id="{932AB2E2-3825-56C8-80AE-9F9E1D8E34B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288" y="900885"/>
            <a:ext cx="6086401" cy="4985572"/>
          </a:xfrm>
          <a:prstGeom prst="rect">
            <a:avLst/>
          </a:prstGeom>
        </p:spPr>
      </p:pic>
      <p:pic>
        <p:nvPicPr>
          <p:cNvPr id="5" name="Picture 4" descr="A cartoon of kids in a boat&#10;&#10;Description automatically generated">
            <a:extLst>
              <a:ext uri="{FF2B5EF4-FFF2-40B4-BE49-F238E27FC236}">
                <a16:creationId xmlns:a16="http://schemas.microsoft.com/office/drawing/2014/main" id="{7711A643-C808-B87D-CCF3-7C2EDEAA35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1310" y="900125"/>
            <a:ext cx="6086402" cy="50069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281428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ildren in a boat&#10;&#10;Description automatically generated">
            <a:extLst>
              <a:ext uri="{FF2B5EF4-FFF2-40B4-BE49-F238E27FC236}">
                <a16:creationId xmlns:a16="http://schemas.microsoft.com/office/drawing/2014/main" id="{E1B491AB-49C5-62F8-92A7-3BBA8DDF0A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053" y="867109"/>
            <a:ext cx="6158272" cy="4919329"/>
          </a:xfrm>
          <a:prstGeom prst="rect">
            <a:avLst/>
          </a:prstGeom>
        </p:spPr>
      </p:pic>
      <p:pic>
        <p:nvPicPr>
          <p:cNvPr id="5" name="Picture 4" descr="A cartoon of a sign with a pencil in a pocket&#10;&#10;Description automatically generated">
            <a:extLst>
              <a:ext uri="{FF2B5EF4-FFF2-40B4-BE49-F238E27FC236}">
                <a16:creationId xmlns:a16="http://schemas.microsoft.com/office/drawing/2014/main" id="{4BE7FBA1-B140-15C5-3423-DFA1B011AE0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8873" y="867109"/>
            <a:ext cx="6045549" cy="49193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890169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children sitting at a table&#10;&#10;Description automatically generated">
            <a:extLst>
              <a:ext uri="{FF2B5EF4-FFF2-40B4-BE49-F238E27FC236}">
                <a16:creationId xmlns:a16="http://schemas.microsoft.com/office/drawing/2014/main" id="{05966680-D23A-5124-2B20-11481FD303C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00141"/>
            <a:ext cx="6133382" cy="4957741"/>
          </a:xfrm>
          <a:prstGeom prst="rect">
            <a:avLst/>
          </a:prstGeom>
        </p:spPr>
      </p:pic>
      <p:pic>
        <p:nvPicPr>
          <p:cNvPr id="5" name="Picture 4" descr="A cartoon of a child&#10;&#10;Description automatically generated">
            <a:extLst>
              <a:ext uri="{FF2B5EF4-FFF2-40B4-BE49-F238E27FC236}">
                <a16:creationId xmlns:a16="http://schemas.microsoft.com/office/drawing/2014/main" id="{4AF5B461-F2EB-E00A-DC13-6F1470D71F6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7404" y="900141"/>
            <a:ext cx="6074596" cy="49577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50285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ild holding a sign&#10;&#10;Description automatically generated">
            <a:extLst>
              <a:ext uri="{FF2B5EF4-FFF2-40B4-BE49-F238E27FC236}">
                <a16:creationId xmlns:a16="http://schemas.microsoft.com/office/drawing/2014/main" id="{3B52104A-9FB3-CB29-50B6-C5ADA84676A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23435"/>
            <a:ext cx="6068484" cy="4967604"/>
          </a:xfrm>
          <a:prstGeom prst="rect">
            <a:avLst/>
          </a:prstGeom>
        </p:spPr>
      </p:pic>
      <p:pic>
        <p:nvPicPr>
          <p:cNvPr id="5" name="Picture 4" descr="A cartoon of a child&#10;&#10;Description automatically generated">
            <a:extLst>
              <a:ext uri="{FF2B5EF4-FFF2-40B4-BE49-F238E27FC236}">
                <a16:creationId xmlns:a16="http://schemas.microsoft.com/office/drawing/2014/main" id="{BE40349B-7E76-7E13-28B2-5074E56707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68484" y="823435"/>
            <a:ext cx="6123516" cy="48915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7649736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's book with a child holding a sign&#10;&#10;Description automatically generated">
            <a:extLst>
              <a:ext uri="{FF2B5EF4-FFF2-40B4-BE49-F238E27FC236}">
                <a16:creationId xmlns:a16="http://schemas.microsoft.com/office/drawing/2014/main" id="{BA2C8837-EC2F-91B3-7549-D32443968F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4407"/>
            <a:ext cx="6064625" cy="5029201"/>
          </a:xfrm>
          <a:prstGeom prst="rect">
            <a:avLst/>
          </a:prstGeom>
        </p:spPr>
      </p:pic>
      <p:pic>
        <p:nvPicPr>
          <p:cNvPr id="5" name="Picture 4" descr="A cartoon child sitting at a desk&#10;&#10;Description automatically generated">
            <a:extLst>
              <a:ext uri="{FF2B5EF4-FFF2-40B4-BE49-F238E27FC236}">
                <a16:creationId xmlns:a16="http://schemas.microsoft.com/office/drawing/2014/main" id="{0311DE36-57B0-88DC-816C-B8DD2AAEA3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29846" y="914407"/>
            <a:ext cx="6162154" cy="50292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426585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ild with his hands on his head&#10;&#10;Description automatically generated">
            <a:extLst>
              <a:ext uri="{FF2B5EF4-FFF2-40B4-BE49-F238E27FC236}">
                <a16:creationId xmlns:a16="http://schemas.microsoft.com/office/drawing/2014/main" id="{BE1515AB-7353-8C07-905D-FED3A158C1C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28675"/>
            <a:ext cx="6193007" cy="5057776"/>
          </a:xfrm>
          <a:prstGeom prst="rect">
            <a:avLst/>
          </a:prstGeom>
        </p:spPr>
      </p:pic>
      <p:pic>
        <p:nvPicPr>
          <p:cNvPr id="5" name="Picture 4" descr="A child's drawing of a child&#10;&#10;Description automatically generated">
            <a:extLst>
              <a:ext uri="{FF2B5EF4-FFF2-40B4-BE49-F238E27FC236}">
                <a16:creationId xmlns:a16="http://schemas.microsoft.com/office/drawing/2014/main" id="{7B2F5486-7137-7405-480A-BE33A0D2DD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71037" y="795704"/>
            <a:ext cx="6197165" cy="50577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276163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ren's book with a teacher and a group of kids&#10;&#10;Description automatically generated">
            <a:extLst>
              <a:ext uri="{FF2B5EF4-FFF2-40B4-BE49-F238E27FC236}">
                <a16:creationId xmlns:a16="http://schemas.microsoft.com/office/drawing/2014/main" id="{2EB93DB7-EA8F-9BE6-BCC4-3AD3E9780AD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36275"/>
            <a:ext cx="6011845" cy="4948774"/>
          </a:xfrm>
          <a:prstGeom prst="rect">
            <a:avLst/>
          </a:prstGeom>
        </p:spPr>
      </p:pic>
      <p:pic>
        <p:nvPicPr>
          <p:cNvPr id="5" name="Picture 4" descr="A child's hand holding a white paper with writing on it&#10;&#10;Description automatically generated">
            <a:extLst>
              <a:ext uri="{FF2B5EF4-FFF2-40B4-BE49-F238E27FC236}">
                <a16:creationId xmlns:a16="http://schemas.microsoft.com/office/drawing/2014/main" id="{ACA3AD49-18AA-838F-E961-EE2107FD415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09454" y="936275"/>
            <a:ext cx="6172272" cy="49487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910212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 shot of a book&#10;&#10;Description automatically generated">
            <a:extLst>
              <a:ext uri="{FF2B5EF4-FFF2-40B4-BE49-F238E27FC236}">
                <a16:creationId xmlns:a16="http://schemas.microsoft.com/office/drawing/2014/main" id="{802F36B7-9C00-1343-7ED5-A483AD7B6AE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57249"/>
            <a:ext cx="6010044" cy="4970713"/>
          </a:xfrm>
          <a:prstGeom prst="rect">
            <a:avLst/>
          </a:prstGeom>
        </p:spPr>
      </p:pic>
      <p:pic>
        <p:nvPicPr>
          <p:cNvPr id="5" name="Picture 4" descr="A cartoon of a person and a child&#10;&#10;Description automatically generated">
            <a:extLst>
              <a:ext uri="{FF2B5EF4-FFF2-40B4-BE49-F238E27FC236}">
                <a16:creationId xmlns:a16="http://schemas.microsoft.com/office/drawing/2014/main" id="{CFEDB5ED-25C0-69F4-EB91-40AC66E9454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0045" y="805157"/>
            <a:ext cx="6181956" cy="50637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7211565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's writing description&#10;&#10;Description automatically generated">
            <a:extLst>
              <a:ext uri="{FF2B5EF4-FFF2-40B4-BE49-F238E27FC236}">
                <a16:creationId xmlns:a16="http://schemas.microsoft.com/office/drawing/2014/main" id="{E5314EE4-8D25-2A2A-986F-81FF3224905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904017"/>
            <a:ext cx="6096000" cy="4945640"/>
          </a:xfrm>
          <a:prstGeom prst="rect">
            <a:avLst/>
          </a:prstGeom>
        </p:spPr>
      </p:pic>
      <p:pic>
        <p:nvPicPr>
          <p:cNvPr id="5" name="Picture 4" descr="A child's drawing of a person holding a sign&#10;&#10;Description automatically generated">
            <a:extLst>
              <a:ext uri="{FF2B5EF4-FFF2-40B4-BE49-F238E27FC236}">
                <a16:creationId xmlns:a16="http://schemas.microsoft.com/office/drawing/2014/main" id="{6ABBBF59-0E4F-B926-C16A-B9E529449E0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901837"/>
            <a:ext cx="6096000" cy="49352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302405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a cartoon child&#10;&#10;Description automatically generated">
            <a:extLst>
              <a:ext uri="{FF2B5EF4-FFF2-40B4-BE49-F238E27FC236}">
                <a16:creationId xmlns:a16="http://schemas.microsoft.com/office/drawing/2014/main" id="{4ACCDB49-2F89-A774-4653-7B6E37D856D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4401"/>
            <a:ext cx="6096000" cy="5008408"/>
          </a:xfrm>
          <a:prstGeom prst="rect">
            <a:avLst/>
          </a:prstGeom>
        </p:spPr>
      </p:pic>
      <p:pic>
        <p:nvPicPr>
          <p:cNvPr id="5" name="Picture 4" descr="A yellow and green clouds with writing&#10;&#10;Description automatically generated with medium confidence">
            <a:extLst>
              <a:ext uri="{FF2B5EF4-FFF2-40B4-BE49-F238E27FC236}">
                <a16:creationId xmlns:a16="http://schemas.microsoft.com/office/drawing/2014/main" id="{FC3198DD-5D55-F726-3C93-9E040D78FB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951979"/>
            <a:ext cx="6096000" cy="49818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6038710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a cartoon bird&#10;&#10;Description automatically generated">
            <a:extLst>
              <a:ext uri="{FF2B5EF4-FFF2-40B4-BE49-F238E27FC236}">
                <a16:creationId xmlns:a16="http://schemas.microsoft.com/office/drawing/2014/main" id="{B9960E5C-EF32-6E0E-5BCC-B7130920685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7531"/>
            <a:ext cx="6077021" cy="5022937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D11FA3EE-BF3C-F300-31B8-768C5DC368C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14979" y="939451"/>
            <a:ext cx="6077021" cy="5041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0937749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chef mixing food&#10;&#10;Description automatically generated">
            <a:extLst>
              <a:ext uri="{FF2B5EF4-FFF2-40B4-BE49-F238E27FC236}">
                <a16:creationId xmlns:a16="http://schemas.microsoft.com/office/drawing/2014/main" id="{72A54608-D2CC-4FEB-630F-D374248C24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01458"/>
            <a:ext cx="6096000" cy="5061527"/>
          </a:xfrm>
          <a:prstGeom prst="rect">
            <a:avLst/>
          </a:prstGeom>
        </p:spPr>
      </p:pic>
      <p:pic>
        <p:nvPicPr>
          <p:cNvPr id="5" name="Picture 4" descr="A screen shot of a computer&#10;&#10;Description automatically generated">
            <a:extLst>
              <a:ext uri="{FF2B5EF4-FFF2-40B4-BE49-F238E27FC236}">
                <a16:creationId xmlns:a16="http://schemas.microsoft.com/office/drawing/2014/main" id="{7FDAE68A-99FB-9C0B-F3BB-2885F8C1E05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4550" y="701459"/>
            <a:ext cx="6107450" cy="50615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641002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yellow and pink paper with writing&#10;&#10;Description automatically generated with medium confidence">
            <a:extLst>
              <a:ext uri="{FF2B5EF4-FFF2-40B4-BE49-F238E27FC236}">
                <a16:creationId xmlns:a16="http://schemas.microsoft.com/office/drawing/2014/main" id="{7F69C4AC-385E-AE9C-7FC6-8790E8143C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839549"/>
            <a:ext cx="6142093" cy="4922980"/>
          </a:xfrm>
          <a:prstGeom prst="rect">
            <a:avLst/>
          </a:prstGeom>
        </p:spPr>
      </p:pic>
      <p:pic>
        <p:nvPicPr>
          <p:cNvPr id="7" name="Picture 6" descr="A screenshot of a book&#10;&#10;Description automatically generated">
            <a:extLst>
              <a:ext uri="{FF2B5EF4-FFF2-40B4-BE49-F238E27FC236}">
                <a16:creationId xmlns:a16="http://schemas.microsoft.com/office/drawing/2014/main" id="{75AA7154-90EB-377B-3B6A-9C3CF32D4FD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839548"/>
            <a:ext cx="6096000" cy="49229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551599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game&#10;&#10;Description automatically generated">
            <a:extLst>
              <a:ext uri="{FF2B5EF4-FFF2-40B4-BE49-F238E27FC236}">
                <a16:creationId xmlns:a16="http://schemas.microsoft.com/office/drawing/2014/main" id="{52A94AF9-BF08-5316-9FC7-B5A5684FAD6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1" y="795886"/>
            <a:ext cx="6143131" cy="5078820"/>
          </a:xfrm>
          <a:prstGeom prst="rect">
            <a:avLst/>
          </a:prstGeom>
        </p:spPr>
      </p:pic>
      <p:pic>
        <p:nvPicPr>
          <p:cNvPr id="5" name="Picture 4" descr="A yellow book with words and sun&#10;&#10;Description automatically generated with medium confidence">
            <a:extLst>
              <a:ext uri="{FF2B5EF4-FFF2-40B4-BE49-F238E27FC236}">
                <a16:creationId xmlns:a16="http://schemas.microsoft.com/office/drawing/2014/main" id="{EA2760D7-F2A1-B750-2500-DEF31A23F6F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83496" y="795887"/>
            <a:ext cx="6208503" cy="50788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752424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house and a bird&#10;&#10;Description automatically generated">
            <a:extLst>
              <a:ext uri="{FF2B5EF4-FFF2-40B4-BE49-F238E27FC236}">
                <a16:creationId xmlns:a16="http://schemas.microsoft.com/office/drawing/2014/main" id="{6C7200ED-E1D8-3CB9-2722-0F30E0EA2D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877696"/>
            <a:ext cx="6096000" cy="5002796"/>
          </a:xfrm>
          <a:prstGeom prst="rect">
            <a:avLst/>
          </a:prstGeom>
        </p:spPr>
      </p:pic>
      <p:pic>
        <p:nvPicPr>
          <p:cNvPr id="5" name="Picture 4" descr="A cartoon child with a large hat&#10;&#10;Description automatically generated with medium confidence">
            <a:extLst>
              <a:ext uri="{FF2B5EF4-FFF2-40B4-BE49-F238E27FC236}">
                <a16:creationId xmlns:a16="http://schemas.microsoft.com/office/drawing/2014/main" id="{45F1B95A-D53F-41FD-F86B-23DD6E57C85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877696"/>
            <a:ext cx="6096000" cy="49834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667300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group of kids in a canoe&#10;&#10;Description automatically generated">
            <a:extLst>
              <a:ext uri="{FF2B5EF4-FFF2-40B4-BE49-F238E27FC236}">
                <a16:creationId xmlns:a16="http://schemas.microsoft.com/office/drawing/2014/main" id="{AF14C0EA-DBC5-DEF9-2AC7-D89CACA1B3F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783008"/>
            <a:ext cx="6061955" cy="4959781"/>
          </a:xfrm>
          <a:prstGeom prst="rect">
            <a:avLst/>
          </a:prstGeom>
        </p:spPr>
      </p:pic>
      <p:pic>
        <p:nvPicPr>
          <p:cNvPr id="5" name="Picture 4" descr="A cartoon of a sign&#10;&#10;Description automatically generated">
            <a:extLst>
              <a:ext uri="{FF2B5EF4-FFF2-40B4-BE49-F238E27FC236}">
                <a16:creationId xmlns:a16="http://schemas.microsoft.com/office/drawing/2014/main" id="{73584404-5091-F8ED-FF6C-B04083486FC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49429" y="795533"/>
            <a:ext cx="6200194" cy="49472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539521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ook with a pencil and octopus&#10;&#10;Description automatically generated">
            <a:extLst>
              <a:ext uri="{FF2B5EF4-FFF2-40B4-BE49-F238E27FC236}">
                <a16:creationId xmlns:a16="http://schemas.microsoft.com/office/drawing/2014/main" id="{BBCBF57D-0F3C-7583-1FD5-736887E574A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46475" y="774245"/>
            <a:ext cx="6119773" cy="4979268"/>
          </a:xfrm>
          <a:prstGeom prst="rect">
            <a:avLst/>
          </a:prstGeom>
        </p:spPr>
      </p:pic>
      <p:pic>
        <p:nvPicPr>
          <p:cNvPr id="5" name="Picture 4" descr="A paper with writing on it&#10;&#10;Description automatically generated">
            <a:extLst>
              <a:ext uri="{FF2B5EF4-FFF2-40B4-BE49-F238E27FC236}">
                <a16:creationId xmlns:a16="http://schemas.microsoft.com/office/drawing/2014/main" id="{812CBB1A-2CE4-576C-0B7B-97BC4B23CA4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68051" y="789141"/>
            <a:ext cx="6119773" cy="49609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2270141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hart&#10;&#10;Description automatically generated">
            <a:extLst>
              <a:ext uri="{FF2B5EF4-FFF2-40B4-BE49-F238E27FC236}">
                <a16:creationId xmlns:a16="http://schemas.microsoft.com/office/drawing/2014/main" id="{7F7BD688-9B7D-B0F0-5F6A-FD251B9EDB8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2569"/>
            <a:ext cx="6096000" cy="4990171"/>
          </a:xfrm>
          <a:prstGeom prst="rect">
            <a:avLst/>
          </a:prstGeom>
        </p:spPr>
      </p:pic>
      <p:pic>
        <p:nvPicPr>
          <p:cNvPr id="5" name="Picture 4" descr="A chart with numbers and text&#10;&#10;Description automatically generated">
            <a:extLst>
              <a:ext uri="{FF2B5EF4-FFF2-40B4-BE49-F238E27FC236}">
                <a16:creationId xmlns:a16="http://schemas.microsoft.com/office/drawing/2014/main" id="{A4BB57A9-210A-C0BA-D267-BF0094E4B7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8" y="912571"/>
            <a:ext cx="6096001" cy="50116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282857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artoon of a landscape&#10;&#10;Description automatically generated">
            <a:extLst>
              <a:ext uri="{FF2B5EF4-FFF2-40B4-BE49-F238E27FC236}">
                <a16:creationId xmlns:a16="http://schemas.microsoft.com/office/drawing/2014/main" id="{9427689C-96A4-8EE6-1543-D794A09F8F7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495" y="926926"/>
            <a:ext cx="6071505" cy="4997885"/>
          </a:xfrm>
          <a:prstGeom prst="rect">
            <a:avLst/>
          </a:prstGeom>
        </p:spPr>
      </p:pic>
      <p:pic>
        <p:nvPicPr>
          <p:cNvPr id="7" name="Picture 6" descr="A cartoon of a city&#10;&#10;Description automatically generated">
            <a:extLst>
              <a:ext uri="{FF2B5EF4-FFF2-40B4-BE49-F238E27FC236}">
                <a16:creationId xmlns:a16="http://schemas.microsoft.com/office/drawing/2014/main" id="{34E05390-BA31-1F35-809A-D91681778DA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59908" y="939452"/>
            <a:ext cx="6132092" cy="49978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359434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ildren's book with text&#10;&#10;Description automatically generated">
            <a:extLst>
              <a:ext uri="{FF2B5EF4-FFF2-40B4-BE49-F238E27FC236}">
                <a16:creationId xmlns:a16="http://schemas.microsoft.com/office/drawing/2014/main" id="{9260FDB0-726E-EB1F-7CA1-50D4E2C3132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910164"/>
            <a:ext cx="6106396" cy="5014646"/>
          </a:xfrm>
          <a:prstGeom prst="rect">
            <a:avLst/>
          </a:prstGeom>
        </p:spPr>
      </p:pic>
      <p:pic>
        <p:nvPicPr>
          <p:cNvPr id="5" name="Picture 4" descr="A group of children playing outside&#10;&#10;Description automatically generated">
            <a:extLst>
              <a:ext uri="{FF2B5EF4-FFF2-40B4-BE49-F238E27FC236}">
                <a16:creationId xmlns:a16="http://schemas.microsoft.com/office/drawing/2014/main" id="{17C6A97F-06AB-288E-71BE-619848D8948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84417" y="910163"/>
            <a:ext cx="6107583" cy="50146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266818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1561</TotalTime>
  <Words>6</Words>
  <Application>Microsoft Macintosh PowerPoint</Application>
  <PresentationFormat>Widescreen</PresentationFormat>
  <Paragraphs>1</Paragraphs>
  <Slides>23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27" baseType="lpstr">
      <vt:lpstr>Arial</vt:lpstr>
      <vt:lpstr>Calibri</vt:lpstr>
      <vt:lpstr>Calibri Light</vt:lpstr>
      <vt:lpstr>Office Theme</vt:lpstr>
      <vt:lpstr>Write ONE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ONE Professional Development</dc:title>
  <dc:creator>John King</dc:creator>
  <cp:lastModifiedBy>John King</cp:lastModifiedBy>
  <cp:revision>10</cp:revision>
  <dcterms:created xsi:type="dcterms:W3CDTF">2023-09-25T19:15:22Z</dcterms:created>
  <dcterms:modified xsi:type="dcterms:W3CDTF">2023-09-26T21:17:27Z</dcterms:modified>
</cp:coreProperties>
</file>