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  <p:sldId id="276" r:id="rId22"/>
    <p:sldId id="277" r:id="rId23"/>
    <p:sldId id="278" r:id="rId24"/>
    <p:sldId id="279" r:id="rId25"/>
    <p:sldId id="280" r:id="rId26"/>
    <p:sldId id="281" r:id="rId27"/>
    <p:sldId id="282" r:id="rId28"/>
    <p:sldId id="283" r:id="rId29"/>
    <p:sldId id="284" r:id="rId30"/>
    <p:sldId id="285" r:id="rId31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1"/>
    <p:restoredTop sz="94649"/>
  </p:normalViewPr>
  <p:slideViewPr>
    <p:cSldViewPr snapToGrid="0">
      <p:cViewPr varScale="1">
        <p:scale>
          <a:sx n="108" d="100"/>
          <a:sy n="108" d="100"/>
        </p:scale>
        <p:origin x="678" y="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A8A1E99-ACB5-F986-8CBE-EF3B9A74CEA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C173C7D-CB01-1AD1-B527-0E02EEE6AA6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7655FBD-F832-7A6C-8047-803040EE033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DED594-272B-5348-84ED-EF1B543B2D94}" type="datetimeFigureOut">
              <a:rPr lang="en-US" smtClean="0"/>
              <a:t>10/9/2023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9EE7230-63C0-9B60-8544-431A8F099C0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A7A0D61-E999-068E-686D-0705353B7D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8384C-7B2E-F44E-A92F-C95701E628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5892222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C1649EB-766E-6D7B-701B-500181438BC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C00CDEC-BD69-49F4-2B14-703FB6D4B6B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415C5D7-E640-A7D3-D4CC-A44D048CB62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DED594-272B-5348-84ED-EF1B543B2D94}" type="datetimeFigureOut">
              <a:rPr lang="en-US" smtClean="0"/>
              <a:t>10/9/2023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FD06684-8EBD-FFC9-BA48-5AD611D4349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E290DCE-5BC0-2DF7-CECF-A745F38736B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8384C-7B2E-F44E-A92F-C95701E628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0880179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9620688-6D74-D3CF-CD58-73D291E2A68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298B936-E8B2-EEEC-D7B4-6970A2683F6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FAAC23E-49E6-CD60-A564-4B54AFED722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DED594-272B-5348-84ED-EF1B543B2D94}" type="datetimeFigureOut">
              <a:rPr lang="en-US" smtClean="0"/>
              <a:t>10/9/2023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D1168B5-1D1F-BEE4-48FF-F29B575B297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5342264-AC47-3C5C-198D-12C91F2EBFC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8384C-7B2E-F44E-A92F-C95701E628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982815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16DA03-7FCA-3A8A-2C88-F2E61B14B7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26B2773-0A7D-9307-8BBC-F39D6943C15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0454A56-2BB5-E8BF-AB6C-B5FCFAD68A0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49EDBFC-6455-88B9-FC1B-D3A59D7421E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DED594-272B-5348-84ED-EF1B543B2D94}" type="datetimeFigureOut">
              <a:rPr lang="en-US" smtClean="0"/>
              <a:t>10/9/2023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F2D4E46-73F6-A663-0791-917969A8C92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E2F87DC-9C0A-AB67-120D-E3D5A47B83C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8384C-7B2E-F44E-A92F-C95701E628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890496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60FC5FC-8457-5632-7533-97760F48E1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2ABE705-A2A2-B88F-68D4-384ECB2A77D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04E6C9B-2929-6CE1-E198-511D0DB6357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CABA2911-23EE-D54B-7EC2-8FF4A14197C9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F77C78A4-7395-952A-4F23-1CD6BDACE58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5BCEC12F-D747-78A1-ED3C-1B66A5572C1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DED594-272B-5348-84ED-EF1B543B2D94}" type="datetimeFigureOut">
              <a:rPr lang="en-US" smtClean="0"/>
              <a:t>10/9/2023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17265F47-2245-8DD3-E568-B216E8C5AC2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C0CCB7CD-C4C8-F521-F704-9CF591A6B03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8384C-7B2E-F44E-A92F-C95701E628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3720145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7330E7F-F730-40A4-5EE8-8AA3C586625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1738BDCF-3249-CC70-64ED-F773B486D5B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DED594-272B-5348-84ED-EF1B543B2D94}" type="datetimeFigureOut">
              <a:rPr lang="en-US" smtClean="0"/>
              <a:t>10/9/2023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0917A0C5-CFB1-06C9-A8B9-2B8BBD0C2FB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2C46E5F-7D69-0612-8FB9-9851AE0CE5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8384C-7B2E-F44E-A92F-C95701E628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846666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6851F629-1B39-5640-9DEA-120B480FA44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DED594-272B-5348-84ED-EF1B543B2D94}" type="datetimeFigureOut">
              <a:rPr lang="en-US" smtClean="0"/>
              <a:t>10/9/2023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ED7F7C20-AC44-3656-F7FB-7F1616AB4B7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36DBE0F-4192-3CC8-B4C1-145BC649A6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8384C-7B2E-F44E-A92F-C95701E628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994014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4439318-75CB-AD2C-3F89-A87086517CA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EB03029-B878-57A0-E14B-E72BF423FA0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09E62A0-377C-0B6A-5815-96B96B39BF0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8FA66CD-432E-36A8-A7BE-3B0AE7107C5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DED594-272B-5348-84ED-EF1B543B2D94}" type="datetimeFigureOut">
              <a:rPr lang="en-US" smtClean="0"/>
              <a:t>10/9/2023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EE8ED64-04B0-523C-DCF3-C9CBB30E446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99287D9-8AC9-8511-1720-1657706C667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8384C-7B2E-F44E-A92F-C95701E628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905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97FA949-19BA-9574-D0B9-2AF48C84EAE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E733BF06-B5CD-B97C-19B6-1CBEF67CB3F5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A99C248-8714-5EEC-B753-D5059081FDC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F3065B9-8AE3-86ED-C78E-0DCC9BFED4E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DED594-272B-5348-84ED-EF1B543B2D94}" type="datetimeFigureOut">
              <a:rPr lang="en-US" smtClean="0"/>
              <a:t>10/9/2023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7F0E114-B0FC-4020-C6F8-34091018109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782E4CE-F962-844E-ED7F-5C7938CFB8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8384C-7B2E-F44E-A92F-C95701E628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6495223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819F1A6-FDF8-2832-1E04-11D54BA96A4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DE6C440-E4A7-DF76-9B9C-46F07EE58597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023694F-2865-35BA-FC5A-50993A70303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DED594-272B-5348-84ED-EF1B543B2D94}" type="datetimeFigureOut">
              <a:rPr lang="en-US" smtClean="0"/>
              <a:t>10/9/2023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62720E2-8991-2C97-2965-444722E9E42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E7D440D-5909-A181-86FF-1E02424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8384C-7B2E-F44E-A92F-C95701E628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0025851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34CE233C-351A-6E2E-C028-1FBE9B3D1473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82DDBB26-366E-523D-51E1-965010362FE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32938D3-8632-C074-2485-DC2BBD30050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DED594-272B-5348-84ED-EF1B543B2D94}" type="datetimeFigureOut">
              <a:rPr lang="en-US" smtClean="0"/>
              <a:t>10/9/2023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AB743A7-4B4F-6B7D-6121-F5662BA73DE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F259565-F687-B6CB-0C0D-89F0179D301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8384C-7B2E-F44E-A92F-C95701E628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6762445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7CF7FA09-BB9B-3E54-08F2-140CB3A26C0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B588BDB-1013-05B7-0638-1D2837AF5E5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2933BB0-74CA-CCBF-CCF2-12E6AF6E5CA3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1DED594-272B-5348-84ED-EF1B543B2D94}" type="datetimeFigureOut">
              <a:rPr lang="en-US" smtClean="0"/>
              <a:t>10/9/2023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0DC06EF-6A2C-CC38-D6B6-7D2D903C75E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E9F6B9A-0B07-C9AF-0C38-175B87CDA2A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8F8384C-7B2E-F44E-A92F-C95701E628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727531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png"/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png"/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png"/><Relationship Id="rId2" Type="http://schemas.openxmlformats.org/officeDocument/2006/relationships/image" Target="../media/image49.png"/><Relationship Id="rId1" Type="http://schemas.openxmlformats.org/officeDocument/2006/relationships/slideLayout" Target="../slideLayouts/slideLayout1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png"/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1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png"/><Relationship Id="rId2" Type="http://schemas.openxmlformats.org/officeDocument/2006/relationships/image" Target="../media/image53.png"/><Relationship Id="rId1" Type="http://schemas.openxmlformats.org/officeDocument/2006/relationships/slideLayout" Target="../slideLayouts/slideLayout1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png"/><Relationship Id="rId2" Type="http://schemas.openxmlformats.org/officeDocument/2006/relationships/image" Target="../media/image55.png"/><Relationship Id="rId1" Type="http://schemas.openxmlformats.org/officeDocument/2006/relationships/slideLayout" Target="../slideLayouts/slideLayout1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png"/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3DFB726-1B87-7FAF-8F0E-004EF0C36B2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9214981" y="1658916"/>
            <a:ext cx="2977019" cy="3244937"/>
          </a:xfrm>
        </p:spPr>
        <p:txBody>
          <a:bodyPr>
            <a:normAutofit/>
          </a:bodyPr>
          <a:lstStyle/>
          <a:p>
            <a:r>
              <a:rPr lang="en-US" b="1" dirty="0">
                <a:latin typeface="Aharoni" panose="02010803020104030203" pitchFamily="2" charset="-79"/>
                <a:cs typeface="Aharoni" panose="02010803020104030203" pitchFamily="2" charset="-79"/>
              </a:rPr>
              <a:t>Write Ahead</a:t>
            </a:r>
            <a:br>
              <a:rPr lang="en-US" dirty="0"/>
            </a:br>
            <a:r>
              <a:rPr lang="en-US" sz="4800" dirty="0"/>
              <a:t>Handbook</a:t>
            </a:r>
            <a:br>
              <a:rPr lang="en-US" sz="4800" dirty="0"/>
            </a:br>
            <a:r>
              <a:rPr lang="en-US" sz="4800" dirty="0"/>
              <a:t>Tour</a:t>
            </a:r>
          </a:p>
        </p:txBody>
      </p:sp>
      <p:pic>
        <p:nvPicPr>
          <p:cNvPr id="5" name="Picture 4" descr="A book cover with text and images&#10;&#10;Description automatically generated">
            <a:extLst>
              <a:ext uri="{FF2B5EF4-FFF2-40B4-BE49-F238E27FC236}">
                <a16:creationId xmlns:a16="http://schemas.microsoft.com/office/drawing/2014/main" id="{07B36FA9-31A4-7435-FFCF-C4500D4924F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456902"/>
            <a:ext cx="9214981" cy="60153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297581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book with black text&#10;&#10;Description automatically generated">
            <a:extLst>
              <a:ext uri="{FF2B5EF4-FFF2-40B4-BE49-F238E27FC236}">
                <a16:creationId xmlns:a16="http://schemas.microsoft.com/office/drawing/2014/main" id="{415B9D0F-9EAC-9C2F-EBA9-B66EF87A03C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93062" y="0"/>
            <a:ext cx="4926594" cy="6858000"/>
          </a:xfrm>
          <a:prstGeom prst="rect">
            <a:avLst/>
          </a:prstGeom>
        </p:spPr>
      </p:pic>
      <p:pic>
        <p:nvPicPr>
          <p:cNvPr id="5" name="Picture 4" descr="A blue and white paper with colorful text&#10;&#10;Description automatically generated with medium confidence">
            <a:extLst>
              <a:ext uri="{FF2B5EF4-FFF2-40B4-BE49-F238E27FC236}">
                <a16:creationId xmlns:a16="http://schemas.microsoft.com/office/drawing/2014/main" id="{60AD4F12-6767-93CF-ED49-2F47A1FA00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46288" y="-23395"/>
            <a:ext cx="4926594" cy="69169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8204863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ue and white rectangular object with text&#10;&#10;Description automatically generated">
            <a:extLst>
              <a:ext uri="{FF2B5EF4-FFF2-40B4-BE49-F238E27FC236}">
                <a16:creationId xmlns:a16="http://schemas.microsoft.com/office/drawing/2014/main" id="{FCFE0DE0-EF1E-A60D-4712-59C9B4AE49E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55533" y="0"/>
            <a:ext cx="4914650" cy="6858000"/>
          </a:xfrm>
          <a:prstGeom prst="rect">
            <a:avLst/>
          </a:prstGeom>
        </p:spPr>
      </p:pic>
      <p:pic>
        <p:nvPicPr>
          <p:cNvPr id="5" name="Picture 4" descr="A blue and white rectangular object with text&#10;&#10;Description automatically generated with medium confidence">
            <a:extLst>
              <a:ext uri="{FF2B5EF4-FFF2-40B4-BE49-F238E27FC236}">
                <a16:creationId xmlns:a16="http://schemas.microsoft.com/office/drawing/2014/main" id="{FA86BCB0-9CB6-93E5-1F1B-ECF37DF1F07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4046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8822452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een rectangular object with white text&#10;&#10;Description automatically generated">
            <a:extLst>
              <a:ext uri="{FF2B5EF4-FFF2-40B4-BE49-F238E27FC236}">
                <a16:creationId xmlns:a16="http://schemas.microsoft.com/office/drawing/2014/main" id="{EF089C2B-D5BC-165F-D93A-BFC9D5AEDA8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22066" y="0"/>
            <a:ext cx="4908250" cy="6858000"/>
          </a:xfrm>
          <a:prstGeom prst="rect">
            <a:avLst/>
          </a:prstGeom>
        </p:spPr>
      </p:pic>
      <p:pic>
        <p:nvPicPr>
          <p:cNvPr id="5" name="Picture 4" descr="A close-up of a book&#10;&#10;Description automatically generated">
            <a:extLst>
              <a:ext uri="{FF2B5EF4-FFF2-40B4-BE49-F238E27FC236}">
                <a16:creationId xmlns:a16="http://schemas.microsoft.com/office/drawing/2014/main" id="{3A698B7D-936B-1849-E5BC-5C698ED6E42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30316" y="0"/>
            <a:ext cx="497393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9939224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ink and white card with text&#10;&#10;Description automatically generated">
            <a:extLst>
              <a:ext uri="{FF2B5EF4-FFF2-40B4-BE49-F238E27FC236}">
                <a16:creationId xmlns:a16="http://schemas.microsoft.com/office/drawing/2014/main" id="{7A1AF086-1FA0-A135-9169-388A493F9E2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24105" y="0"/>
            <a:ext cx="494378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6303575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book with black text&#10;&#10;Description automatically generated">
            <a:extLst>
              <a:ext uri="{FF2B5EF4-FFF2-40B4-BE49-F238E27FC236}">
                <a16:creationId xmlns:a16="http://schemas.microsoft.com/office/drawing/2014/main" id="{3666A545-6F8F-D945-DE2D-CCA488D89A7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25950" y="0"/>
            <a:ext cx="4920033" cy="6858000"/>
          </a:xfrm>
          <a:prstGeom prst="rect">
            <a:avLst/>
          </a:prstGeom>
        </p:spPr>
      </p:pic>
      <p:pic>
        <p:nvPicPr>
          <p:cNvPr id="5" name="Picture 4" descr="A page of a book&#10;&#10;Description automatically generated">
            <a:extLst>
              <a:ext uri="{FF2B5EF4-FFF2-40B4-BE49-F238E27FC236}">
                <a16:creationId xmlns:a16="http://schemas.microsoft.com/office/drawing/2014/main" id="{392B79FC-935E-FD2D-51DE-A1360846E39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45982" y="8877"/>
            <a:ext cx="5080085" cy="70841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7343384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paper&#10;&#10;Description automatically generated">
            <a:extLst>
              <a:ext uri="{FF2B5EF4-FFF2-40B4-BE49-F238E27FC236}">
                <a16:creationId xmlns:a16="http://schemas.microsoft.com/office/drawing/2014/main" id="{15696118-E8E3-5903-04DC-63D5EB764DD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57638" y="0"/>
            <a:ext cx="4938362" cy="6858000"/>
          </a:xfrm>
          <a:prstGeom prst="rect">
            <a:avLst/>
          </a:prstGeom>
        </p:spPr>
      </p:pic>
      <p:pic>
        <p:nvPicPr>
          <p:cNvPr id="5" name="Picture 4" descr="A paper with text on it&#10;&#10;Description automatically generated">
            <a:extLst>
              <a:ext uri="{FF2B5EF4-FFF2-40B4-BE49-F238E27FC236}">
                <a16:creationId xmlns:a16="http://schemas.microsoft.com/office/drawing/2014/main" id="{975D5706-1321-5297-AEF9-C6C42A1947E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3836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3133094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paper&#10;&#10;Description automatically generated">
            <a:extLst>
              <a:ext uri="{FF2B5EF4-FFF2-40B4-BE49-F238E27FC236}">
                <a16:creationId xmlns:a16="http://schemas.microsoft.com/office/drawing/2014/main" id="{A8E9E231-A4AF-CCED-E0C1-24240832388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85612" y="0"/>
            <a:ext cx="4910388" cy="6858000"/>
          </a:xfrm>
          <a:prstGeom prst="rect">
            <a:avLst/>
          </a:prstGeom>
        </p:spPr>
      </p:pic>
      <p:pic>
        <p:nvPicPr>
          <p:cNvPr id="5" name="Picture 4" descr="A page of a book&#10;&#10;Description automatically generated">
            <a:extLst>
              <a:ext uri="{FF2B5EF4-FFF2-40B4-BE49-F238E27FC236}">
                <a16:creationId xmlns:a16="http://schemas.microsoft.com/office/drawing/2014/main" id="{62686DF2-E820-F7F0-97EA-2B16217B9DF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0714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6478019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text&#10;&#10;Description automatically generated">
            <a:extLst>
              <a:ext uri="{FF2B5EF4-FFF2-40B4-BE49-F238E27FC236}">
                <a16:creationId xmlns:a16="http://schemas.microsoft.com/office/drawing/2014/main" id="{2361BCDB-2710-1C61-2A99-B493CB41261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565" y="-17757"/>
            <a:ext cx="4986133" cy="6953139"/>
          </a:xfrm>
          <a:prstGeom prst="rect">
            <a:avLst/>
          </a:prstGeom>
        </p:spPr>
      </p:pic>
      <p:pic>
        <p:nvPicPr>
          <p:cNvPr id="5" name="Picture 4" descr="A paper with text on it&#10;&#10;Description automatically generated">
            <a:extLst>
              <a:ext uri="{FF2B5EF4-FFF2-40B4-BE49-F238E27FC236}">
                <a16:creationId xmlns:a16="http://schemas.microsoft.com/office/drawing/2014/main" id="{5DEB52F0-3210-4B93-B92C-0744722EB1C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82414" y="0"/>
            <a:ext cx="489214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5624982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questionnaire&#10;&#10;Description automatically generated">
            <a:extLst>
              <a:ext uri="{FF2B5EF4-FFF2-40B4-BE49-F238E27FC236}">
                <a16:creationId xmlns:a16="http://schemas.microsoft.com/office/drawing/2014/main" id="{74F2D604-6F26-1003-691C-38FD5D0DE39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86465" y="0"/>
            <a:ext cx="4971862" cy="6858000"/>
          </a:xfrm>
          <a:prstGeom prst="rect">
            <a:avLst/>
          </a:prstGeom>
        </p:spPr>
      </p:pic>
      <p:pic>
        <p:nvPicPr>
          <p:cNvPr id="5" name="Picture 4" descr="A page of a book with text and images of people&#10;&#10;Description automatically generated with medium confidence">
            <a:extLst>
              <a:ext uri="{FF2B5EF4-FFF2-40B4-BE49-F238E27FC236}">
                <a16:creationId xmlns:a16="http://schemas.microsoft.com/office/drawing/2014/main" id="{A85E3467-9038-07F4-FE69-746AF894DA6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65068" y="-1"/>
            <a:ext cx="5040897" cy="69974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1964806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diagram with colorful squares and text&#10;&#10;Description automatically generated with medium confidence">
            <a:extLst>
              <a:ext uri="{FF2B5EF4-FFF2-40B4-BE49-F238E27FC236}">
                <a16:creationId xmlns:a16="http://schemas.microsoft.com/office/drawing/2014/main" id="{DB51765E-902F-AAE1-2EBC-037428CF3FD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99781" y="0"/>
            <a:ext cx="4911505" cy="6858000"/>
          </a:xfrm>
          <a:prstGeom prst="rect">
            <a:avLst/>
          </a:prstGeom>
        </p:spPr>
      </p:pic>
      <p:pic>
        <p:nvPicPr>
          <p:cNvPr id="5" name="Picture 4" descr="A close-up of a white and blue grid&#10;&#10;Description automatically generated">
            <a:extLst>
              <a:ext uri="{FF2B5EF4-FFF2-40B4-BE49-F238E27FC236}">
                <a16:creationId xmlns:a16="http://schemas.microsoft.com/office/drawing/2014/main" id="{7562FC54-62AC-DD6B-0789-13E111406E2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11286" y="-17757"/>
            <a:ext cx="4930190" cy="68992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5533835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document&#10;&#10;Description automatically generated">
            <a:extLst>
              <a:ext uri="{FF2B5EF4-FFF2-40B4-BE49-F238E27FC236}">
                <a16:creationId xmlns:a16="http://schemas.microsoft.com/office/drawing/2014/main" id="{E02B4951-A47C-2F59-278C-26491307697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73664" y="0"/>
            <a:ext cx="4916774" cy="6858000"/>
          </a:xfrm>
          <a:prstGeom prst="rect">
            <a:avLst/>
          </a:prstGeom>
        </p:spPr>
      </p:pic>
      <p:pic>
        <p:nvPicPr>
          <p:cNvPr id="5" name="Picture 4" descr="A paper with text and words&#10;&#10;Description automatically generated">
            <a:extLst>
              <a:ext uri="{FF2B5EF4-FFF2-40B4-BE49-F238E27FC236}">
                <a16:creationId xmlns:a16="http://schemas.microsoft.com/office/drawing/2014/main" id="{9679FE9A-7613-E2AD-8B87-E0F79FFF723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2233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2048607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paper with text and a few words&#10;&#10;Description automatically generated with medium confidence">
            <a:extLst>
              <a:ext uri="{FF2B5EF4-FFF2-40B4-BE49-F238E27FC236}">
                <a16:creationId xmlns:a16="http://schemas.microsoft.com/office/drawing/2014/main" id="{0642FF92-C6D9-A79C-3913-26498CF9BEF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6103" y="0"/>
            <a:ext cx="4929897" cy="6858000"/>
          </a:xfrm>
          <a:prstGeom prst="rect">
            <a:avLst/>
          </a:prstGeom>
        </p:spPr>
      </p:pic>
      <p:pic>
        <p:nvPicPr>
          <p:cNvPr id="3" name="Picture 2" descr="A page of a writing booklet&#10;&#10;Description automatically generated with medium confidence">
            <a:extLst>
              <a:ext uri="{FF2B5EF4-FFF2-40B4-BE49-F238E27FC236}">
                <a16:creationId xmlns:a16="http://schemas.microsoft.com/office/drawing/2014/main" id="{0EB8F483-F78D-B846-C675-5CE72DCE0DA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88679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6130032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yellow paper with black text&#10;&#10;Description automatically generated">
            <a:extLst>
              <a:ext uri="{FF2B5EF4-FFF2-40B4-BE49-F238E27FC236}">
                <a16:creationId xmlns:a16="http://schemas.microsoft.com/office/drawing/2014/main" id="{4DAF8F1A-08A6-1FAC-A8C4-216410E6D70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17193" y="0"/>
            <a:ext cx="4912521" cy="6858000"/>
          </a:xfrm>
          <a:prstGeom prst="rect">
            <a:avLst/>
          </a:prstGeom>
        </p:spPr>
      </p:pic>
      <p:pic>
        <p:nvPicPr>
          <p:cNvPr id="9" name="Picture 8" descr="A poster of a writing explanatory essays&#10;&#10;Description automatically generated">
            <a:extLst>
              <a:ext uri="{FF2B5EF4-FFF2-40B4-BE49-F238E27FC236}">
                <a16:creationId xmlns:a16="http://schemas.microsoft.com/office/drawing/2014/main" id="{258C2B31-F821-67C5-771A-5AD9AD69FCE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3957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6154514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document&#10;&#10;Description automatically generated">
            <a:extLst>
              <a:ext uri="{FF2B5EF4-FFF2-40B4-BE49-F238E27FC236}">
                <a16:creationId xmlns:a16="http://schemas.microsoft.com/office/drawing/2014/main" id="{B70F1E9A-0688-E381-4C10-0121D6B1A46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28352" y="-8878"/>
            <a:ext cx="4941354" cy="6858000"/>
          </a:xfrm>
          <a:prstGeom prst="rect">
            <a:avLst/>
          </a:prstGeom>
        </p:spPr>
      </p:pic>
      <p:pic>
        <p:nvPicPr>
          <p:cNvPr id="5" name="Picture 4" descr="A text on a page&#10;&#10;Description automatically generated">
            <a:extLst>
              <a:ext uri="{FF2B5EF4-FFF2-40B4-BE49-F238E27FC236}">
                <a16:creationId xmlns:a16="http://schemas.microsoft.com/office/drawing/2014/main" id="{A0A9783A-9999-C6BA-CE4B-F12274E5833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03380" y="0"/>
            <a:ext cx="492659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7034927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text&#10;&#10;Description automatically generated">
            <a:extLst>
              <a:ext uri="{FF2B5EF4-FFF2-40B4-BE49-F238E27FC236}">
                <a16:creationId xmlns:a16="http://schemas.microsoft.com/office/drawing/2014/main" id="{E5BAC760-9F68-4E2D-D873-BE38CC96D79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31909" y="0"/>
            <a:ext cx="4921180" cy="6858000"/>
          </a:xfrm>
          <a:prstGeom prst="rect">
            <a:avLst/>
          </a:prstGeom>
        </p:spPr>
      </p:pic>
      <p:pic>
        <p:nvPicPr>
          <p:cNvPr id="5" name="Picture 4" descr="A screenshot of a paper&#10;&#10;Description automatically generated">
            <a:extLst>
              <a:ext uri="{FF2B5EF4-FFF2-40B4-BE49-F238E27FC236}">
                <a16:creationId xmlns:a16="http://schemas.microsoft.com/office/drawing/2014/main" id="{14810B6D-2E64-1D31-853B-FD328ADFEA7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53089" y="0"/>
            <a:ext cx="4949228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7997939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per with text and a note&#10;&#10;Description automatically generated with medium confidence">
            <a:extLst>
              <a:ext uri="{FF2B5EF4-FFF2-40B4-BE49-F238E27FC236}">
                <a16:creationId xmlns:a16="http://schemas.microsoft.com/office/drawing/2014/main" id="{616C1F3A-0F64-3948-476A-39FE33252B0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40054" y="0"/>
            <a:ext cx="4973186" cy="6858000"/>
          </a:xfrm>
          <a:prstGeom prst="rect">
            <a:avLst/>
          </a:prstGeom>
        </p:spPr>
      </p:pic>
      <p:pic>
        <p:nvPicPr>
          <p:cNvPr id="5" name="Picture 4" descr="A paper with text on it&#10;&#10;Description automatically generated">
            <a:extLst>
              <a:ext uri="{FF2B5EF4-FFF2-40B4-BE49-F238E27FC236}">
                <a16:creationId xmlns:a16="http://schemas.microsoft.com/office/drawing/2014/main" id="{E8A51604-7651-D295-D25B-626F59D1E2E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13240" y="0"/>
            <a:ext cx="495007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36175441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paper&#10;&#10;Description automatically generated">
            <a:extLst>
              <a:ext uri="{FF2B5EF4-FFF2-40B4-BE49-F238E27FC236}">
                <a16:creationId xmlns:a16="http://schemas.microsoft.com/office/drawing/2014/main" id="{A7F5A40C-2264-6914-3B76-31BC4C554C9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95278" y="0"/>
            <a:ext cx="4900722" cy="6858000"/>
          </a:xfrm>
          <a:prstGeom prst="rect">
            <a:avLst/>
          </a:prstGeom>
        </p:spPr>
      </p:pic>
      <p:pic>
        <p:nvPicPr>
          <p:cNvPr id="5" name="Picture 4" descr="A checklist with text and images&#10;&#10;Description automatically generated">
            <a:extLst>
              <a:ext uri="{FF2B5EF4-FFF2-40B4-BE49-F238E27FC236}">
                <a16:creationId xmlns:a16="http://schemas.microsoft.com/office/drawing/2014/main" id="{0ADA2B6A-F0B1-B0FF-2D42-8A7C7C7BD20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2542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11808173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per with text on it&#10;&#10;Description automatically generated">
            <a:extLst>
              <a:ext uri="{FF2B5EF4-FFF2-40B4-BE49-F238E27FC236}">
                <a16:creationId xmlns:a16="http://schemas.microsoft.com/office/drawing/2014/main" id="{B14088AC-CF44-A2E8-451C-9A2B71423A8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46772" y="0"/>
            <a:ext cx="4902868" cy="6858000"/>
          </a:xfrm>
          <a:prstGeom prst="rect">
            <a:avLst/>
          </a:prstGeom>
        </p:spPr>
      </p:pic>
      <p:pic>
        <p:nvPicPr>
          <p:cNvPr id="5" name="Picture 4" descr="A page of an article&#10;&#10;Description automatically generated">
            <a:extLst>
              <a:ext uri="{FF2B5EF4-FFF2-40B4-BE49-F238E27FC236}">
                <a16:creationId xmlns:a16="http://schemas.microsoft.com/office/drawing/2014/main" id="{E3E9E7CD-ED81-7520-B584-E572289E062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49640" y="0"/>
            <a:ext cx="4949228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42258852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document&#10;&#10;Description automatically generated">
            <a:extLst>
              <a:ext uri="{FF2B5EF4-FFF2-40B4-BE49-F238E27FC236}">
                <a16:creationId xmlns:a16="http://schemas.microsoft.com/office/drawing/2014/main" id="{E3FF529B-AFBD-56BB-818A-7FDB0D143AF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37544" y="0"/>
            <a:ext cx="4999996" cy="6858000"/>
          </a:xfrm>
          <a:prstGeom prst="rect">
            <a:avLst/>
          </a:prstGeom>
        </p:spPr>
      </p:pic>
      <p:pic>
        <p:nvPicPr>
          <p:cNvPr id="5" name="Picture 4" descr="A poster of a person holding a pen&#10;&#10;Description automatically generated">
            <a:extLst>
              <a:ext uri="{FF2B5EF4-FFF2-40B4-BE49-F238E27FC236}">
                <a16:creationId xmlns:a16="http://schemas.microsoft.com/office/drawing/2014/main" id="{8A0B9947-66CD-DDC0-5F89-34DB0855161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37540" y="0"/>
            <a:ext cx="49169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25372647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document&#10;&#10;Description automatically generated">
            <a:extLst>
              <a:ext uri="{FF2B5EF4-FFF2-40B4-BE49-F238E27FC236}">
                <a16:creationId xmlns:a16="http://schemas.microsoft.com/office/drawing/2014/main" id="{35C0A729-9FF3-D416-325E-FCC17DBA496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6197" y="0"/>
            <a:ext cx="4935338" cy="6858000"/>
          </a:xfrm>
          <a:prstGeom prst="rect">
            <a:avLst/>
          </a:prstGeom>
        </p:spPr>
      </p:pic>
      <p:pic>
        <p:nvPicPr>
          <p:cNvPr id="5" name="Picture 4" descr="A close-up of a paper&#10;&#10;Description automatically generated">
            <a:extLst>
              <a:ext uri="{FF2B5EF4-FFF2-40B4-BE49-F238E27FC236}">
                <a16:creationId xmlns:a16="http://schemas.microsoft.com/office/drawing/2014/main" id="{A1F70522-B98A-5A1C-557C-402CD30DC2C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01534" y="0"/>
            <a:ext cx="492426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60800155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paper&#10;&#10;Description automatically generated">
            <a:extLst>
              <a:ext uri="{FF2B5EF4-FFF2-40B4-BE49-F238E27FC236}">
                <a16:creationId xmlns:a16="http://schemas.microsoft.com/office/drawing/2014/main" id="{BE5AA160-4E4F-9FBD-D3FB-AE612B06F78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31683" y="0"/>
            <a:ext cx="4949228" cy="6858000"/>
          </a:xfrm>
          <a:prstGeom prst="rect">
            <a:avLst/>
          </a:prstGeom>
        </p:spPr>
      </p:pic>
      <p:pic>
        <p:nvPicPr>
          <p:cNvPr id="5" name="Picture 4" descr="A close-up of a poster&#10;&#10;Description automatically generated">
            <a:extLst>
              <a:ext uri="{FF2B5EF4-FFF2-40B4-BE49-F238E27FC236}">
                <a16:creationId xmlns:a16="http://schemas.microsoft.com/office/drawing/2014/main" id="{F2ACA1E3-C583-E04D-6454-A8850D032C8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6431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94213043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text&#10;&#10;Description automatically generated">
            <a:extLst>
              <a:ext uri="{FF2B5EF4-FFF2-40B4-BE49-F238E27FC236}">
                <a16:creationId xmlns:a16="http://schemas.microsoft.com/office/drawing/2014/main" id="{6F9C742E-A801-75A2-BD29-08AB4C12B3D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90990" y="0"/>
            <a:ext cx="4916774" cy="6858000"/>
          </a:xfrm>
          <a:prstGeom prst="rect">
            <a:avLst/>
          </a:prstGeom>
        </p:spPr>
      </p:pic>
      <p:pic>
        <p:nvPicPr>
          <p:cNvPr id="5" name="Picture 4" descr="A page of a scientific method&#10;&#10;Description automatically generated">
            <a:extLst>
              <a:ext uri="{FF2B5EF4-FFF2-40B4-BE49-F238E27FC236}">
                <a16:creationId xmlns:a16="http://schemas.microsoft.com/office/drawing/2014/main" id="{208B7243-64DA-206E-7076-136509B8474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0501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33843063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test&#10;&#10;Description automatically generated">
            <a:extLst>
              <a:ext uri="{FF2B5EF4-FFF2-40B4-BE49-F238E27FC236}">
                <a16:creationId xmlns:a16="http://schemas.microsoft.com/office/drawing/2014/main" id="{835663A4-8A87-DCAC-C39C-B8C8473B286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56106" y="0"/>
            <a:ext cx="4932947" cy="6858000"/>
          </a:xfrm>
          <a:prstGeom prst="rect">
            <a:avLst/>
          </a:prstGeom>
        </p:spPr>
      </p:pic>
      <p:pic>
        <p:nvPicPr>
          <p:cNvPr id="5" name="Picture 4" descr="A close-up of a paper&#10;&#10;Description automatically generated">
            <a:extLst>
              <a:ext uri="{FF2B5EF4-FFF2-40B4-BE49-F238E27FC236}">
                <a16:creationId xmlns:a16="http://schemas.microsoft.com/office/drawing/2014/main" id="{5724A58C-CB74-3485-5891-6B8F9E19EE9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02948" y="0"/>
            <a:ext cx="491905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64064433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per with text on it&#10;&#10;Description automatically generated">
            <a:extLst>
              <a:ext uri="{FF2B5EF4-FFF2-40B4-BE49-F238E27FC236}">
                <a16:creationId xmlns:a16="http://schemas.microsoft.com/office/drawing/2014/main" id="{04055E00-2650-269C-2BF3-D9D5EB4C0AD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77107" y="0"/>
            <a:ext cx="4918893" cy="6858000"/>
          </a:xfrm>
          <a:prstGeom prst="rect">
            <a:avLst/>
          </a:prstGeom>
        </p:spPr>
      </p:pic>
      <p:pic>
        <p:nvPicPr>
          <p:cNvPr id="5" name="Picture 4" descr="A poster of a person thinking&#10;&#10;Description automatically generated">
            <a:extLst>
              <a:ext uri="{FF2B5EF4-FFF2-40B4-BE49-F238E27FC236}">
                <a16:creationId xmlns:a16="http://schemas.microsoft.com/office/drawing/2014/main" id="{F576CFC0-8C83-EA6C-D70B-3D097E43B77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2215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77132905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book with text and a list of words&#10;&#10;Description automatically generated">
            <a:extLst>
              <a:ext uri="{FF2B5EF4-FFF2-40B4-BE49-F238E27FC236}">
                <a16:creationId xmlns:a16="http://schemas.microsoft.com/office/drawing/2014/main" id="{CC3FDCEC-7B72-B899-FA49-51BA363A8D5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72694" y="0"/>
            <a:ext cx="4923306" cy="6858000"/>
          </a:xfrm>
          <a:prstGeom prst="rect">
            <a:avLst/>
          </a:prstGeom>
        </p:spPr>
      </p:pic>
      <p:pic>
        <p:nvPicPr>
          <p:cNvPr id="5" name="Picture 4" descr="A yellow and orange poster with text&#10;&#10;Description automatically generated">
            <a:extLst>
              <a:ext uri="{FF2B5EF4-FFF2-40B4-BE49-F238E27FC236}">
                <a16:creationId xmlns:a16="http://schemas.microsoft.com/office/drawing/2014/main" id="{1BBF1697-3551-5131-03BD-9785AC556C1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5132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8003292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and orange text on a yellow background&#10;&#10;Description automatically generated">
            <a:extLst>
              <a:ext uri="{FF2B5EF4-FFF2-40B4-BE49-F238E27FC236}">
                <a16:creationId xmlns:a16="http://schemas.microsoft.com/office/drawing/2014/main" id="{76506E79-503C-6190-7CE4-5B407D3F094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95278" y="0"/>
            <a:ext cx="4900722" cy="6858000"/>
          </a:xfrm>
          <a:prstGeom prst="rect">
            <a:avLst/>
          </a:prstGeom>
        </p:spPr>
      </p:pic>
      <p:pic>
        <p:nvPicPr>
          <p:cNvPr id="5" name="Picture 4" descr="A yellow and orange text with a blue ball&#10;&#10;Description automatically generated">
            <a:extLst>
              <a:ext uri="{FF2B5EF4-FFF2-40B4-BE49-F238E27FC236}">
                <a16:creationId xmlns:a16="http://schemas.microsoft.com/office/drawing/2014/main" id="{170161DD-E502-2BE6-96CB-F60E69ADC5A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13789" y="0"/>
            <a:ext cx="492754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082923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rectangular object with white text&#10;&#10;Description automatically generated">
            <a:extLst>
              <a:ext uri="{FF2B5EF4-FFF2-40B4-BE49-F238E27FC236}">
                <a16:creationId xmlns:a16="http://schemas.microsoft.com/office/drawing/2014/main" id="{9037B378-34F4-26A1-A500-CF67F04727F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24665" y="0"/>
            <a:ext cx="4917908" cy="6858000"/>
          </a:xfrm>
          <a:prstGeom prst="rect">
            <a:avLst/>
          </a:prstGeom>
        </p:spPr>
      </p:pic>
      <p:pic>
        <p:nvPicPr>
          <p:cNvPr id="5" name="Picture 4" descr="A poster of a manual alphabet&#10;&#10;Description automatically generated">
            <a:extLst>
              <a:ext uri="{FF2B5EF4-FFF2-40B4-BE49-F238E27FC236}">
                <a16:creationId xmlns:a16="http://schemas.microsoft.com/office/drawing/2014/main" id="{73DE193D-4E23-2F17-E66F-274A95A4E31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42573" y="0"/>
            <a:ext cx="4915778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01710384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cell phone&#10;&#10;Description automatically generated">
            <a:extLst>
              <a:ext uri="{FF2B5EF4-FFF2-40B4-BE49-F238E27FC236}">
                <a16:creationId xmlns:a16="http://schemas.microsoft.com/office/drawing/2014/main" id="{787451FF-A4F9-0B75-F93E-DFFE6C7D2F8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26708" y="0"/>
            <a:ext cx="4907146" cy="6858000"/>
          </a:xfrm>
          <a:prstGeom prst="rect">
            <a:avLst/>
          </a:prstGeom>
        </p:spPr>
      </p:pic>
      <p:pic>
        <p:nvPicPr>
          <p:cNvPr id="5" name="Picture 4" descr="A screenshot of a computer&#10;&#10;Description automatically generated">
            <a:extLst>
              <a:ext uri="{FF2B5EF4-FFF2-40B4-BE49-F238E27FC236}">
                <a16:creationId xmlns:a16="http://schemas.microsoft.com/office/drawing/2014/main" id="{5DA6C8CC-D18C-084D-B1B0-A3E14356B22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33854" y="0"/>
            <a:ext cx="496561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8531070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map&#10;&#10;Description automatically generated">
            <a:extLst>
              <a:ext uri="{FF2B5EF4-FFF2-40B4-BE49-F238E27FC236}">
                <a16:creationId xmlns:a16="http://schemas.microsoft.com/office/drawing/2014/main" id="{B510AF77-430D-D4FA-F46B-719CE9602ED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35317" y="0"/>
            <a:ext cx="4919050" cy="6858000"/>
          </a:xfrm>
          <a:prstGeom prst="rect">
            <a:avLst/>
          </a:prstGeom>
        </p:spPr>
      </p:pic>
      <p:pic>
        <p:nvPicPr>
          <p:cNvPr id="5" name="Picture 4" descr="A close-up of a chart&#10;&#10;Description automatically generated">
            <a:extLst>
              <a:ext uri="{FF2B5EF4-FFF2-40B4-BE49-F238E27FC236}">
                <a16:creationId xmlns:a16="http://schemas.microsoft.com/office/drawing/2014/main" id="{892E65B0-9C8A-3B81-7476-66348AAAEC8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54367" y="0"/>
            <a:ext cx="492330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18098056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294</TotalTime>
  <Words>6</Words>
  <Application>Microsoft Office PowerPoint</Application>
  <PresentationFormat>Widescreen</PresentationFormat>
  <Paragraphs>1</Paragraphs>
  <Slides>30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30</vt:i4>
      </vt:variant>
    </vt:vector>
  </HeadingPairs>
  <TitlesOfParts>
    <vt:vector size="35" baseType="lpstr">
      <vt:lpstr>Aharoni</vt:lpstr>
      <vt:lpstr>Arial</vt:lpstr>
      <vt:lpstr>Calibri</vt:lpstr>
      <vt:lpstr>Calibri Light</vt:lpstr>
      <vt:lpstr>Office Theme</vt:lpstr>
      <vt:lpstr>Write Ahead Handbook Tour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Write Ahead Handbook Tour</dc:title>
  <dc:creator>John King</dc:creator>
  <cp:lastModifiedBy>John King</cp:lastModifiedBy>
  <cp:revision>8</cp:revision>
  <dcterms:created xsi:type="dcterms:W3CDTF">2023-10-09T14:33:11Z</dcterms:created>
  <dcterms:modified xsi:type="dcterms:W3CDTF">2023-10-09T20:53:52Z</dcterms:modified>
</cp:coreProperties>
</file>