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1"/>
    <p:restoredTop sz="94640"/>
  </p:normalViewPr>
  <p:slideViewPr>
    <p:cSldViewPr snapToGrid="0">
      <p:cViewPr varScale="1">
        <p:scale>
          <a:sx n="90" d="100"/>
          <a:sy n="90" d="100"/>
        </p:scale>
        <p:origin x="232" y="44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E8ACBD8-63FD-8102-534C-972624FC5FE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238F2FC5-135F-EA65-8A9C-14572E4FD55D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D60CEE8-BE55-35DC-E205-76A37B952D1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CC411F-9955-DB4C-936A-B8B5E328EE8E}" type="datetimeFigureOut">
              <a:rPr lang="en-US" smtClean="0"/>
              <a:t>9/8/23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5CF6EC8-5E5F-3D47-04F9-BC50A6614B8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9798AD6-BA3B-7FE7-3058-897A55DB677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20AE4F-3D28-DE40-AE97-11961954FF5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9882201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CA8CF68-83DB-3DAA-EB44-9BB4DD88131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B090DBD-DD00-6D5F-FD5D-B214970F0CB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41A427E-5A9D-B4BB-D38E-F59458A460F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CC411F-9955-DB4C-936A-B8B5E328EE8E}" type="datetimeFigureOut">
              <a:rPr lang="en-US" smtClean="0"/>
              <a:t>9/8/23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C6CB08D-08AC-5134-D1CD-BF34585D209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D0A4C80-AC84-BC00-D7DB-21B5253828A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20AE4F-3D28-DE40-AE97-11961954FF5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3356436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D85AB57-81D6-0094-842C-917DA5F2136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4469340-F5BD-9F25-6C62-227713C24A8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1848B29-4425-AA2D-8141-A215155B458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CC411F-9955-DB4C-936A-B8B5E328EE8E}" type="datetimeFigureOut">
              <a:rPr lang="en-US" smtClean="0"/>
              <a:t>9/8/23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4E62573-C370-6DE9-8DCC-E5A4530FD66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303BBB4-557A-AC77-257C-9DD4BCE5B0B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20AE4F-3D28-DE40-AE97-11961954FF5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6477898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1A5A227-B668-64FA-6AA7-1DC95EB352A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CD1E61B-D08A-E574-DF90-425396E02688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53EAFA32-036D-CE46-AEEA-C99A4E26FC4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379FF802-BE5D-8F97-19A0-E4F9349B484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CC411F-9955-DB4C-936A-B8B5E328EE8E}" type="datetimeFigureOut">
              <a:rPr lang="en-US" smtClean="0"/>
              <a:t>9/8/23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A0DF067D-79AC-4D43-2FB1-E8DEC278641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2C7FAAC-82E5-9BBD-55FB-529E9031ECC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20AE4F-3D28-DE40-AE97-11961954FF5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2147431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CD73F03-5986-EC11-CC0F-C9E3C10A591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1C03903-3549-66F3-5AD5-E5FA4AB37DD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38C3C73-80A4-6017-DEA8-B065168A2E5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5AF52F31-A8A1-B02E-4297-5816183074F7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89454C4E-89D6-E018-EA8F-9E439CCD6779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F9CFA1FE-DCFD-340B-4A2E-C9158BC1AFA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CC411F-9955-DB4C-936A-B8B5E328EE8E}" type="datetimeFigureOut">
              <a:rPr lang="en-US" smtClean="0"/>
              <a:t>9/8/23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B280D6E8-39F3-0158-43EC-941A5E2C22E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6BEC1743-32F7-AFF2-17C1-90B2B749ED6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20AE4F-3D28-DE40-AE97-11961954FF5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9585307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EA71117-4DF2-9374-048E-C5C57A4D491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E06233EF-4FBF-EE93-EBFB-2D7A619C55D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CC411F-9955-DB4C-936A-B8B5E328EE8E}" type="datetimeFigureOut">
              <a:rPr lang="en-US" smtClean="0"/>
              <a:t>9/8/23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D3D2AA16-4732-57BE-AAA2-3129D4C3038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849CA83-4C87-59B0-423E-DFE687B6FCC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20AE4F-3D28-DE40-AE97-11961954FF5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0258852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86470BD5-6E03-0F0D-1B8B-9399DF7ED33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CC411F-9955-DB4C-936A-B8B5E328EE8E}" type="datetimeFigureOut">
              <a:rPr lang="en-US" smtClean="0"/>
              <a:t>9/8/23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B7E22861-12BC-D534-AEFC-13E57A0BF6C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705CA0E-52DE-F6EF-BE85-30F14D83CC1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20AE4F-3D28-DE40-AE97-11961954FF5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2326151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ABEA706-CA9A-F14F-F3D2-E3837807980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393DA3D-9C17-D8C0-1B23-BBAACCB257E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61FD919-1C6A-6044-A0A5-BFE9E36DC2B8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3F76B0F9-8FA3-E4EF-A672-FEB09D1C9EE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CC411F-9955-DB4C-936A-B8B5E328EE8E}" type="datetimeFigureOut">
              <a:rPr lang="en-US" smtClean="0"/>
              <a:t>9/8/23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187BF15-AD1A-D29C-BE2A-B27FFFFB2E8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BB24FD8-9D13-1627-6405-4EC901958BB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20AE4F-3D28-DE40-AE97-11961954FF5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8952109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146EC5D-66B4-F24C-236F-D5C95107CEF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01958FB7-0BFC-61E0-C347-D31536BB9594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3D133500-6878-7EB1-7B73-4A2AB9BBCD4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FFD7690-B8B6-90A9-035E-1776A8F25AC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CC411F-9955-DB4C-936A-B8B5E328EE8E}" type="datetimeFigureOut">
              <a:rPr lang="en-US" smtClean="0"/>
              <a:t>9/8/23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039C6FB-D83D-39AC-750D-147CB731727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65992BB-DCF2-0E42-CF3B-AB99CB34350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20AE4F-3D28-DE40-AE97-11961954FF5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0631404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0B2B6B3-7932-053E-218B-2E3AA91F92B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3332A10B-52ED-AEC0-DAB4-61F0FC57592B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9C0612E-E4F8-7224-79CE-4B8EE61DD0F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CC411F-9955-DB4C-936A-B8B5E328EE8E}" type="datetimeFigureOut">
              <a:rPr lang="en-US" smtClean="0"/>
              <a:t>9/8/23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26969FE-87DC-937D-AEDE-9E77903316E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D140C6B-0DD0-E899-8820-5B22E44AB99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20AE4F-3D28-DE40-AE97-11961954FF5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8913901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8CFA5FE4-DBC5-0C2C-4BFD-6ED7D0D9D0E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0962B4F8-09FE-B2FF-7517-CFAF4C42F567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46FA7C2-8C9C-9340-9108-B68D0EB6B3E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CC411F-9955-DB4C-936A-B8B5E328EE8E}" type="datetimeFigureOut">
              <a:rPr lang="en-US" smtClean="0"/>
              <a:t>9/8/23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6E492B2-06E8-1E6D-9841-6457D7C0BCE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D881C18-6816-5D0C-0C45-41306EC6DA8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20AE4F-3D28-DE40-AE97-11961954FF5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5270738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10978CE1-4223-4C5C-4FD0-3AA251BC401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C5FFE3A-B9DD-4B7B-8506-D4FE5567C60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66CBA34-DBF5-90E0-5F35-929A8D3588F6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2CC411F-9955-DB4C-936A-B8B5E328EE8E}" type="datetimeFigureOut">
              <a:rPr lang="en-US" smtClean="0"/>
              <a:t>9/8/23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AA1B0AD-6199-7AC4-FA33-6FA95682D66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1B2DFF6-04FD-E22C-9B0B-A0C0784E559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A20AE4F-3D28-DE40-AE97-11961954FF5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1963083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emf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emf"/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emf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emf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emf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emf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8B629C3-DB6B-FFCD-562A-0C56AEF3667D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7553195" y="878564"/>
            <a:ext cx="4258850" cy="4682994"/>
          </a:xfrm>
        </p:spPr>
        <p:txBody>
          <a:bodyPr>
            <a:normAutofit fontScale="90000"/>
          </a:bodyPr>
          <a:lstStyle/>
          <a:p>
            <a:r>
              <a:rPr lang="en-US" sz="4400" dirty="0"/>
              <a:t>Tour the</a:t>
            </a:r>
            <a:br>
              <a:rPr lang="en-US" dirty="0"/>
            </a:br>
            <a:r>
              <a:rPr lang="en-US" b="1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Write on Course 20-20 </a:t>
            </a:r>
            <a:r>
              <a:rPr lang="en-US" dirty="0" err="1"/>
              <a:t>SkillsBook</a:t>
            </a:r>
            <a:br>
              <a:rPr lang="en-US" dirty="0"/>
            </a:br>
            <a:r>
              <a:rPr lang="en-US" dirty="0"/>
              <a:t>Teacher’s</a:t>
            </a:r>
            <a:br>
              <a:rPr lang="en-US" dirty="0"/>
            </a:br>
            <a:r>
              <a:rPr lang="en-US" dirty="0"/>
              <a:t>Guides</a:t>
            </a:r>
          </a:p>
        </p:txBody>
      </p:sp>
      <p:pic>
        <p:nvPicPr>
          <p:cNvPr id="13" name="Picture 12" descr="A cover of a book&#10;&#10;Description automatically generated">
            <a:extLst>
              <a:ext uri="{FF2B5EF4-FFF2-40B4-BE49-F238E27FC236}">
                <a16:creationId xmlns:a16="http://schemas.microsoft.com/office/drawing/2014/main" id="{ACECDF0C-9F4B-0802-CA12-7CB71EC7E9A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549639" y="1528765"/>
            <a:ext cx="3929032" cy="5099243"/>
          </a:xfrm>
          <a:prstGeom prst="rect">
            <a:avLst/>
          </a:prstGeom>
        </p:spPr>
      </p:pic>
      <p:pic>
        <p:nvPicPr>
          <p:cNvPr id="9" name="Picture 8" descr="A cover of a book&#10;&#10;Description automatically generated">
            <a:extLst>
              <a:ext uri="{FF2B5EF4-FFF2-40B4-BE49-F238E27FC236}">
                <a16:creationId xmlns:a16="http://schemas.microsoft.com/office/drawing/2014/main" id="{AC99715B-6B6A-CC7B-0CA8-DF95C110997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15582" y="851770"/>
            <a:ext cx="3929032" cy="5152720"/>
          </a:xfrm>
          <a:prstGeom prst="rect">
            <a:avLst/>
          </a:prstGeom>
        </p:spPr>
      </p:pic>
      <p:pic>
        <p:nvPicPr>
          <p:cNvPr id="7" name="Picture 6" descr="A cover of a book&#10;&#10;Description automatically generated">
            <a:extLst>
              <a:ext uri="{FF2B5EF4-FFF2-40B4-BE49-F238E27FC236}">
                <a16:creationId xmlns:a16="http://schemas.microsoft.com/office/drawing/2014/main" id="{FBF56090-8D3E-37A4-D439-5C9D4BB451E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67220" y="195827"/>
            <a:ext cx="3929032" cy="513340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3353460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CAA5A5F1-4273-FD08-C372-5C324CEA913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19677" y="0"/>
            <a:ext cx="10867411" cy="695194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1501256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E0FCD39D-E51D-D3CD-7916-D4AA65A2999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9741" y="-1"/>
            <a:ext cx="10720556" cy="68580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7253838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E87A37EB-E182-277A-B656-2EC40F88BCF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81444" y="0"/>
            <a:ext cx="5360277" cy="685800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14A73A5D-257A-5A40-E389-50C5DF728F9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25020" y="0"/>
            <a:ext cx="5360276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026654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8A19AB42-6B03-4216-B673-C15CFF02518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708126" y="0"/>
            <a:ext cx="5360276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5558844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5F6558E2-D28C-03D0-2BFB-CAA4F68B93D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3697" y="0"/>
            <a:ext cx="1072055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115818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AF79D90C-0FC6-EB30-928F-895D08F5B00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98145" y="0"/>
            <a:ext cx="1072055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2184984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book&#10;&#10;Description automatically generated">
            <a:extLst>
              <a:ext uri="{FF2B5EF4-FFF2-40B4-BE49-F238E27FC236}">
                <a16:creationId xmlns:a16="http://schemas.microsoft.com/office/drawing/2014/main" id="{3B494AAC-EC8D-5752-08AC-BD7AEA11827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28868" y="0"/>
            <a:ext cx="10734263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9489723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E12279AE-873C-CACE-C186-6AEAE2CBC82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23198" y="0"/>
            <a:ext cx="1072055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4881374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69</TotalTime>
  <Words>12</Words>
  <Application>Microsoft Macintosh PowerPoint</Application>
  <PresentationFormat>Widescreen</PresentationFormat>
  <Paragraphs>1</Paragraphs>
  <Slides>9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4" baseType="lpstr">
      <vt:lpstr>Arial</vt:lpstr>
      <vt:lpstr>Calibri</vt:lpstr>
      <vt:lpstr>Calibri Light</vt:lpstr>
      <vt:lpstr>Times New Roman</vt:lpstr>
      <vt:lpstr>Office Theme</vt:lpstr>
      <vt:lpstr>Tour the Write on Course 20-20 SkillsBook Teacher’s Guides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Tour the Write on Course 20-20 SkillsBook Teacher’s Guides</dc:title>
  <dc:creator>John King</dc:creator>
  <cp:lastModifiedBy>John King</cp:lastModifiedBy>
  <cp:revision>3</cp:revision>
  <dcterms:created xsi:type="dcterms:W3CDTF">2023-09-06T16:05:40Z</dcterms:created>
  <dcterms:modified xsi:type="dcterms:W3CDTF">2023-09-08T13:40:39Z</dcterms:modified>
</cp:coreProperties>
</file>