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640"/>
  </p:normalViewPr>
  <p:slideViewPr>
    <p:cSldViewPr snapToGrid="0">
      <p:cViewPr varScale="1">
        <p:scale>
          <a:sx n="102" d="100"/>
          <a:sy n="102" d="100"/>
        </p:scale>
        <p:origin x="952" y="16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18C06A-6814-E025-88A4-7DC64B3A874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642713A-0FB6-BBD3-EEC2-F3F1A5A6BD7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878E7DC-35FF-003D-6F1C-CEDF77FCEEB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815B37C-ECE5-FCE7-07D1-2EE170CC9E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9A9318-CB02-B63D-D8CA-625D13B2DC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380258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666105-DD59-369D-FFC6-205C47B21B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E155197-EF8C-6060-B584-CACF215C975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62E1E76-9DA9-99AC-2B01-C80F184B335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27A5838-B639-00FB-4B37-D4711017A4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45D94E5-07EA-64F4-F402-240C21F560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307384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6F94E-BC44-6CB4-5C3D-B3FA2FF0FF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A8FD493-9BF1-DD36-D221-929AB8663C4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A8F4885-F0B6-F6AF-B128-70BAFF8CEF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474B2CF-14F5-BA3E-4C52-ED7E4E6236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77F1588-910A-77FE-E679-FC8CB351BF5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682286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634D272-5E50-EDCF-70B1-C915D0D219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CF1D8C2-766E-B3FF-E355-8A1AF7020E4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033F02B-FD77-563C-32D7-86D7ADDCCB3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28D2C68-EA41-A6B1-B24F-A6D4993A380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050D1F4-DDC9-6545-74AC-3986A53108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5C56052-D0A7-8B3A-BF81-D6487B0DC7D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604217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7096D27-55DF-6A65-D8AA-084B909905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FAD210D-E2F9-74C1-D196-0C24463084B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67C7965-A40A-E25F-0902-E4CC643CD7D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D80D1D1-85D2-1EFC-B563-28D2BABEB85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AC9C455-3DE3-4375-6576-DED40CF59AC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A94F421-9145-22C9-BC7D-48436F69C7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20D682B-109C-707D-09F0-FF14317357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269D5B6-73E3-1AA7-BFA2-B9E28A0E09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718312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CCDF38-CE70-F6CB-51E0-D2DAC840F0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3DBCC05-9253-B4DA-A223-1770B69FA9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1BE88C2-ADFC-D107-DBDC-2BAC99E28B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AC7C506-27FF-8ECA-6735-55D6E92509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85974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3FB0DF96-B8CA-8B32-B68E-5B71F11893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FC6D4DE-F48E-012B-6811-B89EC712E3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C612817-8366-B70B-8A61-103E5A90DB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426923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731ECE-AEAC-9B86-1368-FBFCACACF5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2441E51-99A0-476F-1177-E366C2E505C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4EA54A7-68F4-A4AF-8268-9586DEBB789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F7A388A-EA80-6535-82CD-DCC9CDCFE42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ED3D0B5-E2C0-0E56-D677-7F9A796F16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8279866-F567-86B1-108C-A0CB378A94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316793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421141-2FF9-F6B4-EB4D-9AC2BC6E45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FF49D5D0-C08A-4CAB-291C-AF3CB73523F0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F1505F-C02B-2851-E634-D0F94DF88BB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371A69D-B085-3828-D86C-1FA1F24457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29C118D-C7C0-25C6-0634-D16FD21BF0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5975B9B-406C-F77B-92B6-2845F2A9E0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64164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F4D2C5F-FED3-3550-0545-455C69FFB9E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3448909-9BDB-4416-1F3F-75DAEE116D1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D27CCCA-F968-DAAD-525B-CE252A46CA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BFA2C11-D4DC-62BD-DB36-6EECFB14FE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9E4FED0-BED0-B373-4C7F-B603B23708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515108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A453956A-126F-2CED-26FC-70F8A976FBB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0576514-4052-6131-4D17-0972F767E0A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DF64FCB-2F2F-F703-9E85-FDE6474B69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823340-B4BF-B9D5-34BD-926EB3948B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D27F320-695D-E67E-0902-AD40411835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386606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5FC1396-DCB6-2DCE-E13E-A5F7E3403D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3B0E7AA-3401-7FC9-0C5B-B509766C56A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E86B68E-40F0-B34D-F4C6-128FEC6BB1A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F87178B-0E78-FB41-8C02-81E55E69F54E}" type="datetimeFigureOut">
              <a:rPr lang="en-US" smtClean="0"/>
              <a:t>9/28/23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AAE3E6A-F472-F3FA-5069-FC484D31E17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0B2C3AE-B62C-DDD8-32D5-546BBCB4CB8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F722C7A-58C1-7947-A073-17DB15E8FF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71508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14FB555-0D34-7F80-3A76-475B6C53B4E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093896" y="1315233"/>
            <a:ext cx="2751550" cy="3585120"/>
          </a:xfrm>
        </p:spPr>
        <p:txBody>
          <a:bodyPr>
            <a:normAutofit fontScale="90000"/>
          </a:bodyPr>
          <a:lstStyle/>
          <a:p>
            <a:r>
              <a:rPr lang="en-US" sz="4000" b="0" i="0" u="none" strike="noStrike" dirty="0">
                <a:solidFill>
                  <a:srgbClr val="000000"/>
                </a:solidFill>
                <a:effectLst/>
                <a:latin typeface="Calibri" panose="020F0502020204030204" pitchFamily="34" charset="0"/>
              </a:rPr>
              <a:t>The </a:t>
            </a:r>
            <a:br>
              <a:rPr lang="en-US" sz="1800" b="0" i="0" u="none" strike="noStrike" dirty="0">
                <a:solidFill>
                  <a:srgbClr val="000000"/>
                </a:solidFill>
                <a:effectLst/>
                <a:latin typeface="Calibri" panose="020F0502020204030204" pitchFamily="34" charset="0"/>
              </a:rPr>
            </a:br>
            <a:r>
              <a:rPr lang="en-US" sz="4800" b="1" i="0" u="none" strike="noStrike" dirty="0">
                <a:solidFill>
                  <a:srgbClr val="000000"/>
                </a:solidFill>
                <a:effectLst/>
                <a:latin typeface="Comic Sans MS" panose="030F0902030302020204" pitchFamily="66" charset="0"/>
              </a:rPr>
              <a:t>Writing Spot</a:t>
            </a:r>
            <a:br>
              <a:rPr lang="en-US" sz="4800" b="1" i="0" u="none" strike="noStrike" dirty="0">
                <a:solidFill>
                  <a:srgbClr val="000000"/>
                </a:solidFill>
                <a:effectLst/>
                <a:latin typeface="Comic Sans MS" panose="030F0902030302020204" pitchFamily="66" charset="0"/>
              </a:rPr>
            </a:br>
            <a:r>
              <a:rPr lang="en-US" sz="4800" b="1" i="0" u="none" strike="noStrike" dirty="0">
                <a:solidFill>
                  <a:srgbClr val="000000"/>
                </a:solidFill>
                <a:effectLst/>
                <a:latin typeface="Comic Sans MS" panose="030F0902030302020204" pitchFamily="66" charset="0"/>
              </a:rPr>
              <a:t>Buddy Book</a:t>
            </a:r>
            <a:br>
              <a:rPr lang="en-US" sz="1800" b="0" i="0" u="none" strike="noStrike" dirty="0">
                <a:solidFill>
                  <a:srgbClr val="000000"/>
                </a:solidFill>
                <a:effectLst/>
                <a:latin typeface="Calibri" panose="020F0502020204030204" pitchFamily="34" charset="0"/>
              </a:rPr>
            </a:br>
            <a:r>
              <a:rPr lang="en-US" sz="4000" b="0" i="0" u="none" strike="noStrike" dirty="0">
                <a:solidFill>
                  <a:srgbClr val="000000"/>
                </a:solidFill>
                <a:effectLst/>
                <a:latin typeface="Calibri" panose="020F0502020204030204" pitchFamily="34" charset="0"/>
              </a:rPr>
              <a:t>Tour</a:t>
            </a:r>
            <a:endParaRPr lang="en-US" sz="4000" dirty="0"/>
          </a:p>
        </p:txBody>
      </p:sp>
      <p:pic>
        <p:nvPicPr>
          <p:cNvPr id="5" name="Picture 4" descr="A book cover with children drawing&#10;&#10;Description automatically generated">
            <a:extLst>
              <a:ext uri="{FF2B5EF4-FFF2-40B4-BE49-F238E27FC236}">
                <a16:creationId xmlns:a16="http://schemas.microsoft.com/office/drawing/2014/main" id="{9E5CF965-85E3-0E3D-8A93-096F30533C9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87682"/>
            <a:ext cx="9002720" cy="70396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072544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close up of a table of writing&#10;&#10;Description automatically generated">
            <a:extLst>
              <a:ext uri="{FF2B5EF4-FFF2-40B4-BE49-F238E27FC236}">
                <a16:creationId xmlns:a16="http://schemas.microsoft.com/office/drawing/2014/main" id="{5AE866E3-76C8-3A19-10F3-6B971C12110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88908" y="0"/>
            <a:ext cx="861418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4475553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2D745861-472A-587C-1188-8AF85C64D1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37168" y="0"/>
            <a:ext cx="891766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2761102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and white text on a yellow background&#10;&#10;Description automatically generated">
            <a:extLst>
              <a:ext uri="{FF2B5EF4-FFF2-40B4-BE49-F238E27FC236}">
                <a16:creationId xmlns:a16="http://schemas.microsoft.com/office/drawing/2014/main" id="{88B4AD94-37D4-33A9-5FB2-F603AD2767C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98546" y="0"/>
            <a:ext cx="879490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0317543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of a dog holding a clipboard&#10;&#10;Description automatically generated">
            <a:extLst>
              <a:ext uri="{FF2B5EF4-FFF2-40B4-BE49-F238E27FC236}">
                <a16:creationId xmlns:a16="http://schemas.microsoft.com/office/drawing/2014/main" id="{F68ACDF7-1189-3E60-0713-CCAB0038A02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49616" y="0"/>
            <a:ext cx="869276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3276586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and black page with a dog and bones&#10;&#10;Description automatically generated">
            <a:extLst>
              <a:ext uri="{FF2B5EF4-FFF2-40B4-BE49-F238E27FC236}">
                <a16:creationId xmlns:a16="http://schemas.microsoft.com/office/drawing/2014/main" id="{9B1889E8-48C3-2FF0-B3E4-1430CF9DBE1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66678" y="0"/>
            <a:ext cx="865864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141578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jar coloring page&#10;&#10;Description automatically generated">
            <a:extLst>
              <a:ext uri="{FF2B5EF4-FFF2-40B4-BE49-F238E27FC236}">
                <a16:creationId xmlns:a16="http://schemas.microsoft.com/office/drawing/2014/main" id="{F4F6D0A0-5AE3-5225-ED77-8D3495CEAAE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59801" y="0"/>
            <a:ext cx="887239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716929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ackground with writing&#10;&#10;Description automatically generated">
            <a:extLst>
              <a:ext uri="{FF2B5EF4-FFF2-40B4-BE49-F238E27FC236}">
                <a16:creationId xmlns:a16="http://schemas.microsoft.com/office/drawing/2014/main" id="{E1E9B13D-C1ED-04FF-BE13-2D3245BB57B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81655" y="0"/>
            <a:ext cx="882869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7868291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goat holding a note&#10;&#10;Description automatically generated">
            <a:extLst>
              <a:ext uri="{FF2B5EF4-FFF2-40B4-BE49-F238E27FC236}">
                <a16:creationId xmlns:a16="http://schemas.microsoft.com/office/drawing/2014/main" id="{0292C5F0-A061-F435-C7EB-EC05224CC5A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21069" y="0"/>
            <a:ext cx="874986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120439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drawing of a dog&#10;&#10;Description automatically generated">
            <a:extLst>
              <a:ext uri="{FF2B5EF4-FFF2-40B4-BE49-F238E27FC236}">
                <a16:creationId xmlns:a16="http://schemas.microsoft.com/office/drawing/2014/main" id="{52AC8DEA-2333-DB92-272F-F43FFEE8704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96104" y="0"/>
            <a:ext cx="879979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653982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characters in a book&#10;&#10;Description automatically generated with medium confidence">
            <a:extLst>
              <a:ext uri="{FF2B5EF4-FFF2-40B4-BE49-F238E27FC236}">
                <a16:creationId xmlns:a16="http://schemas.microsoft.com/office/drawing/2014/main" id="{C31D5851-C013-7EC4-688B-53FA18CD443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24165" y="0"/>
            <a:ext cx="874367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493107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drawing of a dog and a dog walking in the rain&#10;&#10;Description automatically generated with medium confidence">
            <a:extLst>
              <a:ext uri="{FF2B5EF4-FFF2-40B4-BE49-F238E27FC236}">
                <a16:creationId xmlns:a16="http://schemas.microsoft.com/office/drawing/2014/main" id="{8B25F865-596E-A340-FB6F-2B8EFF3236E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27241" y="0"/>
            <a:ext cx="873751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579200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ackground with white text&#10;&#10;Description automatically generated">
            <a:extLst>
              <a:ext uri="{FF2B5EF4-FFF2-40B4-BE49-F238E27FC236}">
                <a16:creationId xmlns:a16="http://schemas.microsoft.com/office/drawing/2014/main" id="{63DB8117-F1F8-D780-BD70-85FCE8B6C15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38428" y="0"/>
            <a:ext cx="871514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860951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child drawing on a yellow background&#10;&#10;Description automatically generated with medium confidence">
            <a:extLst>
              <a:ext uri="{FF2B5EF4-FFF2-40B4-BE49-F238E27FC236}">
                <a16:creationId xmlns:a16="http://schemas.microsoft.com/office/drawing/2014/main" id="{23861472-9416-6263-FEC8-C91A30A0A6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69062" y="0"/>
            <a:ext cx="865387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870709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68A7A995-651A-6B69-A7FC-028D63AA5BD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81655" y="0"/>
            <a:ext cx="882869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109505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ackground with white text&#10;&#10;Description automatically generated">
            <a:extLst>
              <a:ext uri="{FF2B5EF4-FFF2-40B4-BE49-F238E27FC236}">
                <a16:creationId xmlns:a16="http://schemas.microsoft.com/office/drawing/2014/main" id="{9041B8C7-FEEC-55A4-A350-2B8B22352EF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59801" y="0"/>
            <a:ext cx="887239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075648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 game&#10;&#10;Description automatically generated">
            <a:extLst>
              <a:ext uri="{FF2B5EF4-FFF2-40B4-BE49-F238E27FC236}">
                <a16:creationId xmlns:a16="http://schemas.microsoft.com/office/drawing/2014/main" id="{69BC870C-A22B-D608-A8C9-6135D1B7EE5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58804" y="0"/>
            <a:ext cx="8874391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468074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loring page of a book&#10;&#10;Description automatically generated">
            <a:extLst>
              <a:ext uri="{FF2B5EF4-FFF2-40B4-BE49-F238E27FC236}">
                <a16:creationId xmlns:a16="http://schemas.microsoft.com/office/drawing/2014/main" id="{68E1ED34-FA58-E237-4EC3-4E094E9477C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10460" y="0"/>
            <a:ext cx="877108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898604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and white page with writing&#10;&#10;Description automatically generated">
            <a:extLst>
              <a:ext uri="{FF2B5EF4-FFF2-40B4-BE49-F238E27FC236}">
                <a16:creationId xmlns:a16="http://schemas.microsoft.com/office/drawing/2014/main" id="{34FF6360-6B8D-38D9-F792-DBF0E02D63F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41449" y="0"/>
            <a:ext cx="870910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102734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drawing of a line on a white background&#10;&#10;Description automatically generated">
            <a:extLst>
              <a:ext uri="{FF2B5EF4-FFF2-40B4-BE49-F238E27FC236}">
                <a16:creationId xmlns:a16="http://schemas.microsoft.com/office/drawing/2014/main" id="{5BF6745D-D9A2-1866-2BCB-C1A5BE52F09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55445" y="0"/>
            <a:ext cx="888111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1487434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shapes and numbers&#10;&#10;Description automatically generated with medium confidence">
            <a:extLst>
              <a:ext uri="{FF2B5EF4-FFF2-40B4-BE49-F238E27FC236}">
                <a16:creationId xmlns:a16="http://schemas.microsoft.com/office/drawing/2014/main" id="{87724D13-CDCE-2C56-2748-94E04705DB5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27241" y="0"/>
            <a:ext cx="873751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673585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26</TotalTime>
  <Words>9</Words>
  <Application>Microsoft Macintosh PowerPoint</Application>
  <PresentationFormat>Widescreen</PresentationFormat>
  <Paragraphs>1</Paragraphs>
  <Slides>21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6" baseType="lpstr">
      <vt:lpstr>Arial</vt:lpstr>
      <vt:lpstr>Calibri</vt:lpstr>
      <vt:lpstr>Calibri Light</vt:lpstr>
      <vt:lpstr>Comic Sans MS</vt:lpstr>
      <vt:lpstr>Office Theme</vt:lpstr>
      <vt:lpstr>The  Writing Spot Buddy 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 Writing Spot Buddy Book Tour</dc:title>
  <dc:creator>John King</dc:creator>
  <cp:lastModifiedBy>John King</cp:lastModifiedBy>
  <cp:revision>1</cp:revision>
  <dcterms:created xsi:type="dcterms:W3CDTF">2023-09-28T13:10:07Z</dcterms:created>
  <dcterms:modified xsi:type="dcterms:W3CDTF">2023-09-28T13:36:45Z</dcterms:modified>
</cp:coreProperties>
</file>