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sldIdLst>
    <p:sldId id="256" r:id="rId2"/>
    <p:sldId id="260" r:id="rId3"/>
    <p:sldId id="261" r:id="rId4"/>
    <p:sldId id="262" r:id="rId5"/>
    <p:sldId id="263" r:id="rId6"/>
    <p:sldId id="264" r:id="rId7"/>
    <p:sldId id="265" r:id="rId8"/>
    <p:sldId id="266" r:id="rId9"/>
    <p:sldId id="267" r:id="rId10"/>
    <p:sldId id="268" r:id="rId11"/>
    <p:sldId id="269" r:id="rId12"/>
    <p:sldId id="270" r:id="rId13"/>
    <p:sldId id="271" r:id="rId14"/>
    <p:sldId id="272" r:id="rId15"/>
    <p:sldId id="273" r:id="rId16"/>
    <p:sldId id="274" r:id="rId17"/>
    <p:sldId id="275" r:id="rId18"/>
    <p:sldId id="276" r:id="rId19"/>
    <p:sldId id="277" r:id="rId20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10"/>
    <p:restoredTop sz="94640"/>
  </p:normalViewPr>
  <p:slideViewPr>
    <p:cSldViewPr snapToGrid="0">
      <p:cViewPr varScale="1">
        <p:scale>
          <a:sx n="102" d="100"/>
          <a:sy n="102" d="100"/>
        </p:scale>
        <p:origin x="952" y="16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presProps" Target="pres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tableStyles" Target="tableStyle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theme" Target="theme/theme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B7DF0FA-CD25-632A-9D73-8F8CE5F1A1C9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F783EBE7-6E4F-41DD-FE11-FCBC8E7737CC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CE892199-B44F-158B-9AF3-E621E3A7C3B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6F5E5FE-99FF-E943-B3B9-867FADA75BB5}" type="datetimeFigureOut">
              <a:rPr lang="en-US" smtClean="0"/>
              <a:t>9/22/23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3F49A3E6-7AF1-CB00-2F74-98CB536D7D7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360F1F3-3B83-836B-679B-344885F861E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6A3EAB-1EF8-4347-B814-E4D12001D8C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9030835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3E714DC-2FB2-C246-1AD1-6C6C7CB3ACB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E37D95F-57F8-EF6E-F967-EACECC2848C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DF600F15-B94F-F8B1-4374-E0F8787D599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6F5E5FE-99FF-E943-B3B9-867FADA75BB5}" type="datetimeFigureOut">
              <a:rPr lang="en-US" smtClean="0"/>
              <a:t>9/22/23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5D0A908-9555-A08D-33D8-167761E6370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6A5C3362-E79F-21A3-0520-FE58717B24C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6A3EAB-1EF8-4347-B814-E4D12001D8C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7617413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19FDB57-7077-7B2A-D61B-8F8E94A8691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341B6BD6-031A-C308-96D1-E9283F33397E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54E4FB5D-2BEC-33B2-EF52-552246CC6CB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6F5E5FE-99FF-E943-B3B9-867FADA75BB5}" type="datetimeFigureOut">
              <a:rPr lang="en-US" smtClean="0"/>
              <a:t>9/22/23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6B921A6-C9FA-F84B-DB74-6BA95138319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9E93BCCF-19C5-90D0-723F-D4287AAAB91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6A3EAB-1EF8-4347-B814-E4D12001D8C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6213810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F4A361B-4BFD-6AC2-96C0-0E8262DB99A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2A32E85-70E1-059A-3DC2-D32271A56C67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52F09AEC-CE38-0412-682E-0C795219A2ED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0BF444AE-E87D-C68A-770B-6C71507AF14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6F5E5FE-99FF-E943-B3B9-867FADA75BB5}" type="datetimeFigureOut">
              <a:rPr lang="en-US" smtClean="0"/>
              <a:t>9/22/23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5A7617A1-FE3D-C212-6448-AFE6C0A829E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58C89E2F-144F-DC61-20D1-41B60A374FD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6A3EAB-1EF8-4347-B814-E4D12001D8C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83232424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D923462-01E6-44CF-7974-7ACED89DFCD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84CA9561-D2A4-C1C6-9C42-158F4FBDF55E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F99F90D8-59E3-D411-4CBA-11E9E1AD78C6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77E3B285-D2A7-56F7-F1EB-9A9611496ECF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F80A1184-1DA3-5106-994E-B90C48B30102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0CD6D071-2762-8F50-962F-971B6C19E6B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6F5E5FE-99FF-E943-B3B9-867FADA75BB5}" type="datetimeFigureOut">
              <a:rPr lang="en-US" smtClean="0"/>
              <a:t>9/22/23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446F2DFE-5B6D-6C3B-AB9B-8EE0067E363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05B47B7E-8C50-B778-30B9-A9F73061DE6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6A3EAB-1EF8-4347-B814-E4D12001D8C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46338933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269407F-BAC8-B963-F660-4E23054E833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009E4D2A-B849-5E3A-9070-4445AD67D91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6F5E5FE-99FF-E943-B3B9-867FADA75BB5}" type="datetimeFigureOut">
              <a:rPr lang="en-US" smtClean="0"/>
              <a:t>9/22/23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65B4B49B-8C6E-86B6-E0E2-DB3C844BA2E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99F043C5-A710-7384-8565-4C29BB03662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6A3EAB-1EF8-4347-B814-E4D12001D8C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6989385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09C07268-2E2B-1554-9690-6065758C695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6F5E5FE-99FF-E943-B3B9-867FADA75BB5}" type="datetimeFigureOut">
              <a:rPr lang="en-US" smtClean="0"/>
              <a:t>9/22/23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0B51D752-3518-37B9-2AF0-620AC97C189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8B09D81A-488E-6264-8D38-9D3F384BB54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6A3EAB-1EF8-4347-B814-E4D12001D8C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21628261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B841D7F-407B-8064-F208-0D49B06A7EF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7CBC3DE-2F3E-86F7-33FF-450DE313B662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EFB2B55A-7DB5-24A8-A2BB-92AFA9DE3797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ECDF774F-4C5F-02E9-1E3B-711BEE104C8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6F5E5FE-99FF-E943-B3B9-867FADA75BB5}" type="datetimeFigureOut">
              <a:rPr lang="en-US" smtClean="0"/>
              <a:t>9/22/23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AEBE9387-2008-D9B4-5844-FC3264460AF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EEDEE01F-B088-D8CE-E4F3-C9666455BFE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6A3EAB-1EF8-4347-B814-E4D12001D8C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9079549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3D054FE-CAF4-F5B0-92FE-3C879774A9E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A1F03478-E8AD-1496-F955-47B4CBC6659C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8C26D7FE-858D-8E12-22B3-1481DFE1E148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D2AF679C-3BFA-099D-6CBD-E4A49C944C8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6F5E5FE-99FF-E943-B3B9-867FADA75BB5}" type="datetimeFigureOut">
              <a:rPr lang="en-US" smtClean="0"/>
              <a:t>9/22/23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2A937BC1-6ECA-FEED-2F72-952E093845A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D99D9C2E-585A-C111-B655-37366241C4A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6A3EAB-1EF8-4347-B814-E4D12001D8C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4172798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BCC6311-97FF-D8F7-848C-B5AFD541608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2345A991-AA8E-25EB-15F1-FC5D27018DA0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12B058D-A0C7-6361-23B9-8F02F19252B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6F5E5FE-99FF-E943-B3B9-867FADA75BB5}" type="datetimeFigureOut">
              <a:rPr lang="en-US" smtClean="0"/>
              <a:t>9/22/23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45A2984D-C859-0683-C944-37D88337216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18999597-C248-5A17-1408-D0F2E8F5606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6A3EAB-1EF8-4347-B814-E4D12001D8C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9306044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128ECC5A-DC9D-48AA-F503-68905E6CE076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49E8914D-690C-B24B-3ECD-EFFB549EC223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704B306-A48B-7A28-B127-E10FEC6C9DF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6F5E5FE-99FF-E943-B3B9-867FADA75BB5}" type="datetimeFigureOut">
              <a:rPr lang="en-US" smtClean="0"/>
              <a:t>9/22/23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6E9B1D9-A3F3-FD57-595D-33BEA59788B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7CF3D1C6-4BB7-702A-B896-95F78F845C6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6A3EAB-1EF8-4347-B814-E4D12001D8C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7907781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5B9EBE9B-7BD5-7C81-A1F1-A524A231834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E10CFDB-AEEC-4CC0-DFE3-B1AD2858CD07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A361663D-1688-759F-9CF3-B9EA9FD9D277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6F5E5FE-99FF-E943-B3B9-867FADA75BB5}" type="datetimeFigureOut">
              <a:rPr lang="en-US" smtClean="0"/>
              <a:t>9/22/23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F84501A-E52C-5CD4-F89E-8347D9AF995E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3B5D3A2-1321-2C66-4502-BA79C36FF2A4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D6A3EAB-1EF8-4347-B814-E4D12001D8C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9167555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png"/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png"/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png"/><Relationship Id="rId2" Type="http://schemas.openxmlformats.org/officeDocument/2006/relationships/image" Target="../media/image24.pn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png"/><Relationship Id="rId2" Type="http://schemas.openxmlformats.org/officeDocument/2006/relationships/image" Target="../media/image26.pn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png"/><Relationship Id="rId2" Type="http://schemas.openxmlformats.org/officeDocument/2006/relationships/image" Target="../media/image28.pn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2" Type="http://schemas.openxmlformats.org/officeDocument/2006/relationships/image" Target="../media/image30.png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3.png"/><Relationship Id="rId2" Type="http://schemas.openxmlformats.org/officeDocument/2006/relationships/image" Target="../media/image32.png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5.png"/><Relationship Id="rId2" Type="http://schemas.openxmlformats.org/officeDocument/2006/relationships/image" Target="../media/image34.png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7.png"/><Relationship Id="rId2" Type="http://schemas.openxmlformats.org/officeDocument/2006/relationships/image" Target="../media/image36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932BDE9-1C2F-127B-0CC4-D854222F661C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6281731" y="1824038"/>
            <a:ext cx="5372100" cy="2262188"/>
          </a:xfrm>
        </p:spPr>
        <p:txBody>
          <a:bodyPr>
            <a:normAutofit/>
          </a:bodyPr>
          <a:lstStyle/>
          <a:p>
            <a:r>
              <a:rPr lang="en-US" dirty="0">
                <a:latin typeface="Aharoni" panose="02010803020104030203" pitchFamily="2" charset="-79"/>
                <a:cs typeface="Aharoni" panose="02010803020104030203" pitchFamily="2" charset="-79"/>
              </a:rPr>
              <a:t>Write Away</a:t>
            </a:r>
            <a:br>
              <a:rPr lang="en-US" dirty="0"/>
            </a:br>
            <a:r>
              <a:rPr lang="en-US" dirty="0"/>
              <a:t>Handbook Tour</a:t>
            </a:r>
          </a:p>
        </p:txBody>
      </p:sp>
      <p:pic>
        <p:nvPicPr>
          <p:cNvPr id="5" name="Picture 4" descr="A book cover with cartoon children&#10;&#10;Description automatically generated">
            <a:extLst>
              <a:ext uri="{FF2B5EF4-FFF2-40B4-BE49-F238E27FC236}">
                <a16:creationId xmlns:a16="http://schemas.microsoft.com/office/drawing/2014/main" id="{FDC226B7-A77E-79AE-3A6F-387AB5C1371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535808" y="500062"/>
            <a:ext cx="3988695" cy="58578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94328598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age of a book&#10;&#10;Description automatically generated">
            <a:extLst>
              <a:ext uri="{FF2B5EF4-FFF2-40B4-BE49-F238E27FC236}">
                <a16:creationId xmlns:a16="http://schemas.microsoft.com/office/drawing/2014/main" id="{5F8D93A3-633C-3C4E-847D-88D0E9035E9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230385" y="0"/>
            <a:ext cx="4865615" cy="6858000"/>
          </a:xfrm>
          <a:prstGeom prst="rect">
            <a:avLst/>
          </a:prstGeom>
        </p:spPr>
      </p:pic>
      <p:pic>
        <p:nvPicPr>
          <p:cNvPr id="5" name="Picture 4" descr="A screen shot of a book&#10;&#10;Description automatically generated">
            <a:extLst>
              <a:ext uri="{FF2B5EF4-FFF2-40B4-BE49-F238E27FC236}">
                <a16:creationId xmlns:a16="http://schemas.microsoft.com/office/drawing/2014/main" id="{597ED59D-6FEE-00EC-11A7-22B4C88A088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0"/>
            <a:ext cx="4913506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39153288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age of a book&#10;&#10;Description automatically generated">
            <a:extLst>
              <a:ext uri="{FF2B5EF4-FFF2-40B4-BE49-F238E27FC236}">
                <a16:creationId xmlns:a16="http://schemas.microsoft.com/office/drawing/2014/main" id="{337F7860-0DCA-C515-B29A-26D08D1E558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266853" y="0"/>
            <a:ext cx="4850780" cy="6858000"/>
          </a:xfrm>
          <a:prstGeom prst="rect">
            <a:avLst/>
          </a:prstGeom>
        </p:spPr>
      </p:pic>
      <p:pic>
        <p:nvPicPr>
          <p:cNvPr id="5" name="Picture 4" descr="A page of a book with a drawing of a city&#10;&#10;Description automatically generated">
            <a:extLst>
              <a:ext uri="{FF2B5EF4-FFF2-40B4-BE49-F238E27FC236}">
                <a16:creationId xmlns:a16="http://schemas.microsoft.com/office/drawing/2014/main" id="{5F8CC3DC-994D-6379-DF4B-2D11641AC32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121809" y="0"/>
            <a:ext cx="4929839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62774392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oster with text and birds on a branch&#10;&#10;Description automatically generated">
            <a:extLst>
              <a:ext uri="{FF2B5EF4-FFF2-40B4-BE49-F238E27FC236}">
                <a16:creationId xmlns:a16="http://schemas.microsoft.com/office/drawing/2014/main" id="{3BCAA5C6-25EE-37FE-892B-87FA623574D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2142" y="0"/>
            <a:ext cx="4943650" cy="6858000"/>
          </a:xfrm>
          <a:prstGeom prst="rect">
            <a:avLst/>
          </a:prstGeom>
        </p:spPr>
      </p:pic>
      <p:pic>
        <p:nvPicPr>
          <p:cNvPr id="5" name="Picture 4" descr="A poster of a book&#10;&#10;Description automatically generated">
            <a:extLst>
              <a:ext uri="{FF2B5EF4-FFF2-40B4-BE49-F238E27FC236}">
                <a16:creationId xmlns:a16="http://schemas.microsoft.com/office/drawing/2014/main" id="{0D46FF44-F5B5-8E40-9E0A-F18C9F7113E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954546" y="-1"/>
            <a:ext cx="5098734" cy="702710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69121687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urple and white background with clouds and a plane&#10;&#10;Description automatically generated">
            <a:extLst>
              <a:ext uri="{FF2B5EF4-FFF2-40B4-BE49-F238E27FC236}">
                <a16:creationId xmlns:a16="http://schemas.microsoft.com/office/drawing/2014/main" id="{15AC7E56-3FFA-B224-D6EE-705D2607A01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61584" y="0"/>
            <a:ext cx="4934415" cy="6858000"/>
          </a:xfrm>
          <a:prstGeom prst="rect">
            <a:avLst/>
          </a:prstGeom>
        </p:spPr>
      </p:pic>
      <p:pic>
        <p:nvPicPr>
          <p:cNvPr id="5" name="Picture 4" descr="A group of children standing together&#10;&#10;Description automatically generated">
            <a:extLst>
              <a:ext uri="{FF2B5EF4-FFF2-40B4-BE49-F238E27FC236}">
                <a16:creationId xmlns:a16="http://schemas.microsoft.com/office/drawing/2014/main" id="{2EC6E86A-6E70-566E-1E94-658879C89F6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5999" y="0"/>
            <a:ext cx="4937342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51659948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artoon of a child lying on a couch reading a book&#10;&#10;Description automatically generated">
            <a:extLst>
              <a:ext uri="{FF2B5EF4-FFF2-40B4-BE49-F238E27FC236}">
                <a16:creationId xmlns:a16="http://schemas.microsoft.com/office/drawing/2014/main" id="{31F2426A-144A-D854-C5E7-91ABE44243C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72041" y="0"/>
            <a:ext cx="4959991" cy="6858000"/>
          </a:xfrm>
          <a:prstGeom prst="rect">
            <a:avLst/>
          </a:prstGeom>
        </p:spPr>
      </p:pic>
      <p:pic>
        <p:nvPicPr>
          <p:cNvPr id="5" name="Picture 4" descr="A cartoon of a person holding a cat&#10;&#10;Description automatically generated">
            <a:extLst>
              <a:ext uri="{FF2B5EF4-FFF2-40B4-BE49-F238E27FC236}">
                <a16:creationId xmlns:a16="http://schemas.microsoft.com/office/drawing/2014/main" id="{85A79360-F11A-AC22-112C-213F91C5CA8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5999" y="0"/>
            <a:ext cx="492396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7181985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artoon of a child sitting at a desk&#10;&#10;Description automatically generated">
            <a:extLst>
              <a:ext uri="{FF2B5EF4-FFF2-40B4-BE49-F238E27FC236}">
                <a16:creationId xmlns:a16="http://schemas.microsoft.com/office/drawing/2014/main" id="{F9238F3C-0E27-0AC1-94BF-437B9D57DA6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73642" y="0"/>
            <a:ext cx="4922358" cy="6858000"/>
          </a:xfrm>
          <a:prstGeom prst="rect">
            <a:avLst/>
          </a:prstGeom>
        </p:spPr>
      </p:pic>
      <p:pic>
        <p:nvPicPr>
          <p:cNvPr id="5" name="Picture 4" descr="A cartoon of a person pointing at a screen&#10;&#10;Description automatically generated">
            <a:extLst>
              <a:ext uri="{FF2B5EF4-FFF2-40B4-BE49-F238E27FC236}">
                <a16:creationId xmlns:a16="http://schemas.microsoft.com/office/drawing/2014/main" id="{E54958C3-0C97-9FD6-8411-9539AE51B00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0"/>
            <a:ext cx="4986686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40778747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hild holding a sign with a dog&#10;&#10;Description automatically generated">
            <a:extLst>
              <a:ext uri="{FF2B5EF4-FFF2-40B4-BE49-F238E27FC236}">
                <a16:creationId xmlns:a16="http://schemas.microsoft.com/office/drawing/2014/main" id="{B69947AC-2D30-908A-9BF3-CC324F24C97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51130" y="0"/>
            <a:ext cx="4944869" cy="6858000"/>
          </a:xfrm>
          <a:prstGeom prst="rect">
            <a:avLst/>
          </a:prstGeom>
        </p:spPr>
      </p:pic>
      <p:pic>
        <p:nvPicPr>
          <p:cNvPr id="5" name="Picture 4" descr="A cartoon of a child writing on a paper&#10;&#10;Description automatically generated">
            <a:extLst>
              <a:ext uri="{FF2B5EF4-FFF2-40B4-BE49-F238E27FC236}">
                <a16:creationId xmlns:a16="http://schemas.microsoft.com/office/drawing/2014/main" id="{4DFD0773-E65F-B601-079A-95C952D28F2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5999" y="0"/>
            <a:ext cx="492396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66569422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oster of a writing process&#10;&#10;Description automatically generated">
            <a:extLst>
              <a:ext uri="{FF2B5EF4-FFF2-40B4-BE49-F238E27FC236}">
                <a16:creationId xmlns:a16="http://schemas.microsoft.com/office/drawing/2014/main" id="{0F65D836-CB82-1605-96F1-78AA1D2BAD8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290589" y="0"/>
            <a:ext cx="4923960" cy="6858000"/>
          </a:xfrm>
          <a:prstGeom prst="rect">
            <a:avLst/>
          </a:prstGeom>
        </p:spPr>
      </p:pic>
      <p:pic>
        <p:nvPicPr>
          <p:cNvPr id="5" name="Picture 4" descr="A screenshot of a book&#10;&#10;Description automatically generated">
            <a:extLst>
              <a:ext uri="{FF2B5EF4-FFF2-40B4-BE49-F238E27FC236}">
                <a16:creationId xmlns:a16="http://schemas.microsoft.com/office/drawing/2014/main" id="{8DFC95B3-E910-3EDD-4C49-5CBF6238838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214549" y="0"/>
            <a:ext cx="4898571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19625146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white paper with cartoon characters&#10;&#10;Description automatically generated">
            <a:extLst>
              <a:ext uri="{FF2B5EF4-FFF2-40B4-BE49-F238E27FC236}">
                <a16:creationId xmlns:a16="http://schemas.microsoft.com/office/drawing/2014/main" id="{74D85238-4C18-93DD-9BE3-60904731351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15037" y="0"/>
            <a:ext cx="4980963" cy="6858000"/>
          </a:xfrm>
          <a:prstGeom prst="rect">
            <a:avLst/>
          </a:prstGeom>
        </p:spPr>
      </p:pic>
      <p:pic>
        <p:nvPicPr>
          <p:cNvPr id="5" name="Picture 4" descr="A letter to a child&#10;&#10;Description automatically generated">
            <a:extLst>
              <a:ext uri="{FF2B5EF4-FFF2-40B4-BE49-F238E27FC236}">
                <a16:creationId xmlns:a16="http://schemas.microsoft.com/office/drawing/2014/main" id="{D077A515-8F2F-E043-EF30-9647CBCD02A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0"/>
            <a:ext cx="4929839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25680033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writing a friendly letter&#10;&#10;Description automatically generated">
            <a:extLst>
              <a:ext uri="{FF2B5EF4-FFF2-40B4-BE49-F238E27FC236}">
                <a16:creationId xmlns:a16="http://schemas.microsoft.com/office/drawing/2014/main" id="{9D61C5AA-0034-A6CE-BB2C-A16E2960782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279499" y="0"/>
            <a:ext cx="4908994" cy="6858000"/>
          </a:xfrm>
          <a:prstGeom prst="rect">
            <a:avLst/>
          </a:prstGeom>
        </p:spPr>
      </p:pic>
      <p:pic>
        <p:nvPicPr>
          <p:cNvPr id="5" name="Picture 4" descr="A screenshot of a book&#10;&#10;Description automatically generated">
            <a:extLst>
              <a:ext uri="{FF2B5EF4-FFF2-40B4-BE49-F238E27FC236}">
                <a16:creationId xmlns:a16="http://schemas.microsoft.com/office/drawing/2014/main" id="{4E33FC5D-C516-1BD3-9D6B-2D13A432C76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0"/>
            <a:ext cx="4950684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10760983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screenshot of a email&#10;&#10;Description automatically generated">
            <a:extLst>
              <a:ext uri="{FF2B5EF4-FFF2-40B4-BE49-F238E27FC236}">
                <a16:creationId xmlns:a16="http://schemas.microsoft.com/office/drawing/2014/main" id="{21EC2C01-E680-E6EB-7C14-7C9AF9DF98B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15449" y="0"/>
            <a:ext cx="4929839" cy="6858000"/>
          </a:xfrm>
          <a:prstGeom prst="rect">
            <a:avLst/>
          </a:prstGeom>
        </p:spPr>
      </p:pic>
      <p:pic>
        <p:nvPicPr>
          <p:cNvPr id="5" name="Picture 4" descr="A computer screen with text and a green frame&#10;&#10;Description automatically generated with medium confidence">
            <a:extLst>
              <a:ext uri="{FF2B5EF4-FFF2-40B4-BE49-F238E27FC236}">
                <a16:creationId xmlns:a16="http://schemas.microsoft.com/office/drawing/2014/main" id="{DD54A080-1E4B-1F64-28E6-8E43FDBEAB0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945288" y="0"/>
            <a:ext cx="4898571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83338761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een and white background with clouds and a plane&#10;&#10;Description automatically generated">
            <a:extLst>
              <a:ext uri="{FF2B5EF4-FFF2-40B4-BE49-F238E27FC236}">
                <a16:creationId xmlns:a16="http://schemas.microsoft.com/office/drawing/2014/main" id="{47DD43C0-F401-65F8-F15D-6CEAAD273D9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51131" y="0"/>
            <a:ext cx="4944869" cy="6858000"/>
          </a:xfrm>
          <a:prstGeom prst="rect">
            <a:avLst/>
          </a:prstGeom>
        </p:spPr>
      </p:pic>
      <p:pic>
        <p:nvPicPr>
          <p:cNvPr id="5" name="Picture 4" descr="A book cover with a giraffe and text&#10;&#10;Description automatically generated">
            <a:extLst>
              <a:ext uri="{FF2B5EF4-FFF2-40B4-BE49-F238E27FC236}">
                <a16:creationId xmlns:a16="http://schemas.microsoft.com/office/drawing/2014/main" id="{4D2B246F-1FE1-B586-CC82-35E27542F23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980530" y="0"/>
            <a:ext cx="4965777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10630430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sign&#10;&#10;Description automatically generated">
            <a:extLst>
              <a:ext uri="{FF2B5EF4-FFF2-40B4-BE49-F238E27FC236}">
                <a16:creationId xmlns:a16="http://schemas.microsoft.com/office/drawing/2014/main" id="{735F761A-5771-AE9E-C845-F1711E65A24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81100" y="0"/>
            <a:ext cx="4914900" cy="6858000"/>
          </a:xfrm>
          <a:prstGeom prst="rect">
            <a:avLst/>
          </a:prstGeom>
        </p:spPr>
      </p:pic>
      <p:pic>
        <p:nvPicPr>
          <p:cNvPr id="5" name="Picture 4" descr="A diagram of a prism&#10;&#10;Description automatically generated">
            <a:extLst>
              <a:ext uri="{FF2B5EF4-FFF2-40B4-BE49-F238E27FC236}">
                <a16:creationId xmlns:a16="http://schemas.microsoft.com/office/drawing/2014/main" id="{29E85E92-F561-50E0-B0B5-586C8FCAA55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83319" y="0"/>
            <a:ext cx="4940261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70615131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book&#10;&#10;Description automatically generated">
            <a:extLst>
              <a:ext uri="{FF2B5EF4-FFF2-40B4-BE49-F238E27FC236}">
                <a16:creationId xmlns:a16="http://schemas.microsoft.com/office/drawing/2014/main" id="{893FDB16-2A07-79DE-4D05-73234D012FD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41344" y="0"/>
            <a:ext cx="4944869" cy="6858000"/>
          </a:xfrm>
          <a:prstGeom prst="rect">
            <a:avLst/>
          </a:prstGeom>
        </p:spPr>
      </p:pic>
      <p:pic>
        <p:nvPicPr>
          <p:cNvPr id="5" name="Picture 4" descr="A graph on a white background&#10;&#10;Description automatically generated with medium confidence">
            <a:extLst>
              <a:ext uri="{FF2B5EF4-FFF2-40B4-BE49-F238E27FC236}">
                <a16:creationId xmlns:a16="http://schemas.microsoft.com/office/drawing/2014/main" id="{3FF012CB-0C50-5133-D2DF-6818F947CFF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80736" y="0"/>
            <a:ext cx="4925291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25436347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over of a book&#10;&#10;Description automatically generated">
            <a:extLst>
              <a:ext uri="{FF2B5EF4-FFF2-40B4-BE49-F238E27FC236}">
                <a16:creationId xmlns:a16="http://schemas.microsoft.com/office/drawing/2014/main" id="{88371C5D-F3F6-4A98-E895-A51A80E4A48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9320" y="0"/>
            <a:ext cx="4921008" cy="6858000"/>
          </a:xfrm>
          <a:prstGeom prst="rect">
            <a:avLst/>
          </a:prstGeom>
        </p:spPr>
      </p:pic>
      <p:pic>
        <p:nvPicPr>
          <p:cNvPr id="5" name="Picture 4" descr="A book cover with a couple of people holding signs&#10;&#10;Description automatically generated">
            <a:extLst>
              <a:ext uri="{FF2B5EF4-FFF2-40B4-BE49-F238E27FC236}">
                <a16:creationId xmlns:a16="http://schemas.microsoft.com/office/drawing/2014/main" id="{8DC438FD-8836-6B1C-D029-47D5249573D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970328" y="0"/>
            <a:ext cx="493608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78078387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screenshot of a cell phone&#10;&#10;Description automatically generated">
            <a:extLst>
              <a:ext uri="{FF2B5EF4-FFF2-40B4-BE49-F238E27FC236}">
                <a16:creationId xmlns:a16="http://schemas.microsoft.com/office/drawing/2014/main" id="{ABE2FDF0-AD10-1473-EC79-1DD4E14C82C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87006" y="0"/>
            <a:ext cx="4928532" cy="6858000"/>
          </a:xfrm>
          <a:prstGeom prst="rect">
            <a:avLst/>
          </a:prstGeom>
        </p:spPr>
      </p:pic>
      <p:pic>
        <p:nvPicPr>
          <p:cNvPr id="5" name="Picture 4" descr="A screenshot of a phone&#10;&#10;Description automatically generated">
            <a:extLst>
              <a:ext uri="{FF2B5EF4-FFF2-40B4-BE49-F238E27FC236}">
                <a16:creationId xmlns:a16="http://schemas.microsoft.com/office/drawing/2014/main" id="{C9099636-EB3D-2A48-4D61-05C09E91672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0"/>
            <a:ext cx="4908994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24853124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book with text and a cartoon rabbit&#10;&#10;Description automatically generated">
            <a:extLst>
              <a:ext uri="{FF2B5EF4-FFF2-40B4-BE49-F238E27FC236}">
                <a16:creationId xmlns:a16="http://schemas.microsoft.com/office/drawing/2014/main" id="{84786C17-FFAD-9108-E729-2EE63F1E8E2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25522" y="0"/>
            <a:ext cx="4970477" cy="6858000"/>
          </a:xfrm>
          <a:prstGeom prst="rect">
            <a:avLst/>
          </a:prstGeom>
        </p:spPr>
      </p:pic>
      <p:pic>
        <p:nvPicPr>
          <p:cNvPr id="5" name="Picture 4" descr="A yellow background with colorful rectangular objects&#10;&#10;Description automatically generated with medium confidence">
            <a:extLst>
              <a:ext uri="{FF2B5EF4-FFF2-40B4-BE49-F238E27FC236}">
                <a16:creationId xmlns:a16="http://schemas.microsoft.com/office/drawing/2014/main" id="{9AF31FA5-D238-E9FC-AA1B-2FB7252A7F6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5999" y="0"/>
            <a:ext cx="492396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16682965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ink and white background with clouds and a plane&#10;&#10;Description automatically generated">
            <a:extLst>
              <a:ext uri="{FF2B5EF4-FFF2-40B4-BE49-F238E27FC236}">
                <a16:creationId xmlns:a16="http://schemas.microsoft.com/office/drawing/2014/main" id="{BA640EA3-96FA-9215-A7F5-AF64D1D1F55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95950" y="0"/>
            <a:ext cx="4929839" cy="6858000"/>
          </a:xfrm>
          <a:prstGeom prst="rect">
            <a:avLst/>
          </a:prstGeom>
        </p:spPr>
      </p:pic>
      <p:pic>
        <p:nvPicPr>
          <p:cNvPr id="5" name="Picture 4" descr="A book with hands and letters&#10;&#10;Description automatically generated">
            <a:extLst>
              <a:ext uri="{FF2B5EF4-FFF2-40B4-BE49-F238E27FC236}">
                <a16:creationId xmlns:a16="http://schemas.microsoft.com/office/drawing/2014/main" id="{33832690-F10E-5F63-EEE4-426D3DF612A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5999" y="0"/>
            <a:ext cx="4900051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33531667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58</TotalTime>
  <Words>5</Words>
  <Application>Microsoft Macintosh PowerPoint</Application>
  <PresentationFormat>Widescreen</PresentationFormat>
  <Paragraphs>1</Paragraphs>
  <Slides>19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19</vt:i4>
      </vt:variant>
    </vt:vector>
  </HeadingPairs>
  <TitlesOfParts>
    <vt:vector size="24" baseType="lpstr">
      <vt:lpstr>Aharoni</vt:lpstr>
      <vt:lpstr>Arial</vt:lpstr>
      <vt:lpstr>Calibri</vt:lpstr>
      <vt:lpstr>Calibri Light</vt:lpstr>
      <vt:lpstr>Office Theme</vt:lpstr>
      <vt:lpstr>Write Away Handbook Tour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Write Away Handbook Tour</dc:title>
  <dc:creator>John King</dc:creator>
  <cp:lastModifiedBy>John King</cp:lastModifiedBy>
  <cp:revision>6</cp:revision>
  <dcterms:created xsi:type="dcterms:W3CDTF">2023-09-21T13:31:05Z</dcterms:created>
  <dcterms:modified xsi:type="dcterms:W3CDTF">2023-09-22T13:20:44Z</dcterms:modified>
</cp:coreProperties>
</file>