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9" r:id="rId4"/>
    <p:sldId id="260" r:id="rId5"/>
    <p:sldId id="261" r:id="rId6"/>
    <p:sldId id="262" r:id="rId7"/>
    <p:sldId id="263" r:id="rId8"/>
    <p:sldId id="264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1"/>
    <p:restoredTop sz="94649"/>
  </p:normalViewPr>
  <p:slideViewPr>
    <p:cSldViewPr snapToGrid="0">
      <p:cViewPr varScale="1">
        <p:scale>
          <a:sx n="90" d="100"/>
          <a:sy n="90" d="100"/>
        </p:scale>
        <p:origin x="232" y="4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D7E7B8-B5A0-EA05-9A6B-CF46A060B82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86483F2-8905-D7A8-03FB-BF7F1CF5AC9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3A15252-5705-5F14-4290-3BA04D37DE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FB112DE-1C63-195D-6D25-F2F417E5ED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11FE380-C662-8B4B-C21B-7556EFAF0D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71097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14FECF-994C-C545-0666-D001CE000D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BC3317-40E8-6C95-C783-6E209DB1537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2F987D8-35FF-6C3D-E627-4706542218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2E5DBA0-5A0C-6218-2F2D-ABF62AA4C3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136B044-D9C8-0F87-F1D2-697E030251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189435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5E452E-9A3E-D176-8698-1147B24741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38CDB29-4C86-281F-AEFC-621E304B7B4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331D577-691A-2BE2-4F34-118461A6B4D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1715A0-4DB9-970E-B4C0-E4A0CF4329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8024C2E-18C8-0F69-D5D3-58BA21A3C0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114122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0F9D05-D45F-1631-63B7-B124CF083F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9981EF5-5E88-2796-1420-BF1573D57E77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BCE0B86-022C-B1F8-C295-BBCF3E3BB98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A36B05F-7A1F-AD96-CEE9-D1A5B5B33A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BC9083C-E564-95F4-F2DD-10E3E82054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F6EE32D-6BDB-ADD4-EC29-EEA71F3DB1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669292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D3E364-622A-65F3-E298-0277D7054D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313029E-BFE3-994B-06B1-47EDA0AB92C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DFDB71A-5879-9165-F711-51B1A605B8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CE3DF22-895D-6B32-78CB-A29FE27EBB3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1FA7851-C153-E536-9FBD-D02DCD7856E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764BB9C-5DE6-D0EF-11C5-19695D5A4F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B8D0B72-8588-764D-18CC-8A9202DC92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76BC033-5C72-0CB6-7595-23B220C37B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2116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D70FC0-908E-D1A1-F65F-41B4577EB73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B84F4BC-7CED-52B0-ACD7-CEDD1B8D47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A5D08D6-F87C-978D-7B30-355FDE2BD0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E7FF4AE-84A9-CDC2-D2FB-F032E2A3B1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51944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EAAED98A-4805-343F-4BDF-CC9E6A2696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BFF7B24-1159-4807-86A1-7C669581DE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8F07507-BF19-1F34-AB97-CBA48397F5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3833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A8A39C-5785-2D49-06AE-FB6A02BAD8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A033373-C8E1-300F-10BA-CF902BF0263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E755000-3260-F376-41C7-A40ECB7347D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EF6E015-0C57-38FD-90EC-57F65B7FD4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AE8BB57-24E5-D72D-EFC9-8B90042D4DC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E7DCE13-F66D-71BB-C8F0-B42551C7C0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721722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E4197D-5528-5FAA-9B69-3AE41E28B1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8EC2462-257F-6D2A-C0AB-8D14D2CD139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D059370-1888-B864-6274-55848F91F8A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34CFF44-8504-14A7-CCF6-ADD545E1C9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59405F7-AB90-2741-09C1-E121716F0B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071662E-DD78-CD84-EF7E-5F7C2E2008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125466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59C3C4-322D-42B3-E5B5-E65ACBC1C1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78AE106-D456-C394-4264-74E5BD1B1C7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423058B-93BE-F16E-2394-5BB0CE64F2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02355CC-F611-0DD5-F265-19311DD5F5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D2E21AC-83FF-47E2-AB6E-C7643DE6EE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11168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5CB8ECA-C7BC-EFF8-570C-DB4B6430A37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6FA7968-CF77-EA34-3FF7-28A0EBEC813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EF94641-8ACB-4A72-0555-29CC2E9088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A6E631C-4F40-679E-3146-D06FAA226C3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0A0CB29-602B-0344-C51E-7ABFDD0B8A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134731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F8C270E-8C94-02C1-1767-B85598659B3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D730E4E-C4E8-64F0-F6FA-ABD3509EC04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532F6EB-A27D-3129-7CB9-99668D0E259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1D1249A-DC39-184B-8EB1-17632611B232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34B01E3-6CF4-8734-EBA4-335D68ABC73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7ACCAA1-105D-E9BB-3AB3-9E80DC86906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F9FFB25-BA55-F84D-8DC9-6106A3F4DA0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374131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s://k12.thoughtfullearning.com/products/writing-spot-big-book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ED21E3-3515-A4AF-5DB0-812DCE96323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143997" y="1172468"/>
            <a:ext cx="3048001" cy="3599557"/>
          </a:xfrm>
        </p:spPr>
        <p:txBody>
          <a:bodyPr>
            <a:normAutofit fontScale="90000"/>
          </a:bodyPr>
          <a:lstStyle/>
          <a:p>
            <a:r>
              <a:rPr lang="en-US" sz="4400" dirty="0"/>
              <a:t>The</a:t>
            </a:r>
            <a:r>
              <a:rPr lang="en-US" dirty="0"/>
              <a:t> </a:t>
            </a:r>
            <a:br>
              <a:rPr lang="en-US" dirty="0"/>
            </a:br>
            <a:r>
              <a:rPr lang="en-US" sz="5300" b="1" dirty="0">
                <a:latin typeface="Comic Sans MS" panose="030F0902030302020204" pitchFamily="66" charset="0"/>
                <a:cs typeface="Aharoni" panose="02010803020104030203" pitchFamily="2" charset="-79"/>
              </a:rPr>
              <a:t>Writing Spot</a:t>
            </a:r>
            <a:br>
              <a:rPr lang="en-US" sz="5300" b="1" dirty="0">
                <a:latin typeface="Comic Sans MS" panose="030F0902030302020204" pitchFamily="66" charset="0"/>
                <a:cs typeface="Aharoni" panose="02010803020104030203" pitchFamily="2" charset="-79"/>
              </a:rPr>
            </a:br>
            <a:r>
              <a:rPr lang="en-US" sz="5300" b="1" dirty="0">
                <a:latin typeface="Comic Sans MS" panose="030F0902030302020204" pitchFamily="66" charset="0"/>
                <a:cs typeface="Aharoni" panose="02010803020104030203" pitchFamily="2" charset="-79"/>
              </a:rPr>
              <a:t>Big Book</a:t>
            </a:r>
            <a:br>
              <a:rPr lang="en-US" dirty="0"/>
            </a:br>
            <a:r>
              <a:rPr lang="en-US" sz="4000" dirty="0"/>
              <a:t>Tour</a:t>
            </a:r>
          </a:p>
        </p:txBody>
      </p:sp>
      <p:pic>
        <p:nvPicPr>
          <p:cNvPr id="5" name="Picture 4" descr="A book cover of a writing spot&#10;&#10;Description automatically generated">
            <a:extLst>
              <a:ext uri="{FF2B5EF4-FFF2-40B4-BE49-F238E27FC236}">
                <a16:creationId xmlns:a16="http://schemas.microsoft.com/office/drawing/2014/main" id="{744F430A-DC57-A9D8-598A-BA3A980E9A2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8576" y="-67866"/>
            <a:ext cx="9272588" cy="69544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237671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close-up of a book&#10;&#10;Description automatically generated">
            <a:extLst>
              <a:ext uri="{FF2B5EF4-FFF2-40B4-BE49-F238E27FC236}">
                <a16:creationId xmlns:a16="http://schemas.microsoft.com/office/drawing/2014/main" id="{9E5D4FBD-E720-6181-3529-5C8847D653C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25646" y="50800"/>
            <a:ext cx="9340708" cy="68072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2431EC04-7870-FB83-1DA9-F91F0D27F393}"/>
              </a:ext>
            </a:extLst>
          </p:cNvPr>
          <p:cNvSpPr txBox="1"/>
          <p:nvPr/>
        </p:nvSpPr>
        <p:spPr>
          <a:xfrm>
            <a:off x="6538586" y="5511452"/>
            <a:ext cx="3632548" cy="116492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264514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artoon tree with text&#10;&#10;Description automatically generated">
            <a:extLst>
              <a:ext uri="{FF2B5EF4-FFF2-40B4-BE49-F238E27FC236}">
                <a16:creationId xmlns:a16="http://schemas.microsoft.com/office/drawing/2014/main" id="{38B27B0D-89A1-CEB4-B8A1-F0A13208E18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52048" y="0"/>
            <a:ext cx="928790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037539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child looking at butterflies&#10;&#10;Description automatically generated">
            <a:extLst>
              <a:ext uri="{FF2B5EF4-FFF2-40B4-BE49-F238E27FC236}">
                <a16:creationId xmlns:a16="http://schemas.microsoft.com/office/drawing/2014/main" id="{8EF822D8-AB6A-B76C-4006-4C10B225907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52048" y="0"/>
            <a:ext cx="928790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424374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ards with writing on them&#10;&#10;Description automatically generated">
            <a:extLst>
              <a:ext uri="{FF2B5EF4-FFF2-40B4-BE49-F238E27FC236}">
                <a16:creationId xmlns:a16="http://schemas.microsoft.com/office/drawing/2014/main" id="{BB23DE76-817F-ADE1-0FE7-D874AED41E1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50257" y="0"/>
            <a:ext cx="929148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060823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ild holding puppets in her hands&#10;&#10;Description automatically generated">
            <a:extLst>
              <a:ext uri="{FF2B5EF4-FFF2-40B4-BE49-F238E27FC236}">
                <a16:creationId xmlns:a16="http://schemas.microsoft.com/office/drawing/2014/main" id="{AD4D2589-B5C7-2E82-1E9A-2AED7E1B71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27379" y="0"/>
            <a:ext cx="93372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870376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kids with balloons and a cake&#10;&#10;Description automatically generated">
            <a:extLst>
              <a:ext uri="{FF2B5EF4-FFF2-40B4-BE49-F238E27FC236}">
                <a16:creationId xmlns:a16="http://schemas.microsoft.com/office/drawing/2014/main" id="{435D1EFA-EEB3-22C6-3E3A-89DDD1E8798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93371" y="0"/>
            <a:ext cx="940525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523320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7ABDFCA-CA38-DF4C-07FC-B71EA34587D3}"/>
              </a:ext>
            </a:extLst>
          </p:cNvPr>
          <p:cNvSpPr txBox="1"/>
          <p:nvPr/>
        </p:nvSpPr>
        <p:spPr>
          <a:xfrm>
            <a:off x="314326" y="2443163"/>
            <a:ext cx="11587162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dirty="0"/>
              <a:t>To see the whole </a:t>
            </a:r>
            <a:r>
              <a:rPr lang="en-US" sz="4400" i="1" dirty="0"/>
              <a:t>Writing Spot Big Book</a:t>
            </a:r>
            <a:r>
              <a:rPr lang="en-US" sz="4400" dirty="0"/>
              <a:t>, go to</a:t>
            </a:r>
          </a:p>
          <a:p>
            <a:pPr algn="ctr"/>
            <a:endParaRPr lang="en-US" sz="3200" dirty="0"/>
          </a:p>
          <a:p>
            <a:pPr algn="ctr"/>
            <a:r>
              <a:rPr lang="en-US" sz="3200" dirty="0">
                <a:hlinkClick r:id="rId2"/>
              </a:rPr>
              <a:t>https://k12.thoughtfullearning.com/products/writing-spot-big-book</a:t>
            </a:r>
            <a:endParaRPr lang="en-US" sz="3200" dirty="0"/>
          </a:p>
          <a:p>
            <a:endParaRPr lang="en-US" sz="32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046871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32</TotalTime>
  <Words>31</Words>
  <Application>Microsoft Macintosh PowerPoint</Application>
  <PresentationFormat>Widescreen</PresentationFormat>
  <Paragraphs>4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Arial</vt:lpstr>
      <vt:lpstr>Calibri</vt:lpstr>
      <vt:lpstr>Calibri Light</vt:lpstr>
      <vt:lpstr>Comic Sans MS</vt:lpstr>
      <vt:lpstr>Office Theme</vt:lpstr>
      <vt:lpstr>The  Writing Spot Big 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 Writing Spot Tour</dc:title>
  <dc:creator>John King</dc:creator>
  <cp:lastModifiedBy>John King</cp:lastModifiedBy>
  <cp:revision>4</cp:revision>
  <dcterms:created xsi:type="dcterms:W3CDTF">2023-09-27T20:15:30Z</dcterms:created>
  <dcterms:modified xsi:type="dcterms:W3CDTF">2023-09-27T20:47:58Z</dcterms:modified>
</cp:coreProperties>
</file>