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4" r:id="rId9"/>
    <p:sldId id="265" r:id="rId10"/>
    <p:sldId id="266" r:id="rId11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0"/>
    <p:restoredTop sz="94640"/>
  </p:normalViewPr>
  <p:slideViewPr>
    <p:cSldViewPr snapToGrid="0">
      <p:cViewPr varScale="1">
        <p:scale>
          <a:sx n="108" d="100"/>
          <a:sy n="108" d="100"/>
        </p:scale>
        <p:origin x="678" y="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61F7CF8-3329-512B-72D4-66DC5CAACA7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F9673276-2366-F5F8-B3CD-9778606C231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59138D0-A944-457C-6D0E-5D8EC85C624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E4947D-04F4-004A-A1D5-490FBBD28747}" type="datetimeFigureOut">
              <a:rPr lang="en-US" smtClean="0"/>
              <a:t>10/17/2023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3C201E-E937-71FE-D9CD-78A1DD0B448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9CF0630-784B-C7DD-ADE3-5558D9265E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31C562-2823-A64E-BB30-87323D13FB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413335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AF6A82A-A471-E8DE-64CB-8B47133432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6FA172B-DA10-F535-3A8B-97CFD5AABD5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C5CF44A-E271-CAC2-17CB-06E8ADAAB0A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E4947D-04F4-004A-A1D5-490FBBD28747}" type="datetimeFigureOut">
              <a:rPr lang="en-US" smtClean="0"/>
              <a:t>10/17/2023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C2CF43C-D687-33DE-FC69-08B9EE7A068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3E59743-8BA8-C55B-5729-DA778D36A3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31C562-2823-A64E-BB30-87323D13FB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861448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EB1AF7D-1CD6-0BBE-0613-EE3D70FD7D3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2F5DAB1-70FA-8CC1-9A3F-81F8EE0F097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7BDCC2A-A219-7737-1711-BCA730B60FB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E4947D-04F4-004A-A1D5-490FBBD28747}" type="datetimeFigureOut">
              <a:rPr lang="en-US" smtClean="0"/>
              <a:t>10/17/2023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5439CD1-5490-AF5A-3F4B-1EBF6BD8314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2F9A4C1-2620-148E-C938-1AF78582AC2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31C562-2823-A64E-BB30-87323D13FB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0423534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4AFCF3C-9B8A-7104-9323-D13B04AF62F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25EF340-7DDE-3645-91F2-82E0918E41A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EC8EE3D-4E5B-4E39-360E-2BCCC191345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3A64CA7-8AB7-79DB-76F7-3F2514AE011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E4947D-04F4-004A-A1D5-490FBBD28747}" type="datetimeFigureOut">
              <a:rPr lang="en-US" smtClean="0"/>
              <a:t>10/17/2023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705270E-64E3-222F-DD27-F1DC8EFFD8E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B044E26-C808-F270-D256-E295671624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31C562-2823-A64E-BB30-87323D13FB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15040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729DC7C-C4C4-9604-34A6-67DA4B1FC55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3B80509-63A7-D111-9EBB-D8285AB6260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0CEDC62-03ED-E15B-DAB9-115482991C7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CD3F8889-3D71-34C8-4E24-C4FA108FEB7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757F525D-E5B0-4727-B6FC-37DA19563CF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C6CCF37B-DCEC-99BE-A4A5-E86F5CA62F5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E4947D-04F4-004A-A1D5-490FBBD28747}" type="datetimeFigureOut">
              <a:rPr lang="en-US" smtClean="0"/>
              <a:t>10/17/2023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2A11A980-4694-1294-FFE1-2E8C8221F9B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97BD4F8C-E87C-462B-B5A0-9D947991C60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31C562-2823-A64E-BB30-87323D13FB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047142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DF4D807-AC3C-92D0-25F1-A03AE3B0944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34F194A-A78C-8C32-6C83-E4104E1CD5C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E4947D-04F4-004A-A1D5-490FBBD28747}" type="datetimeFigureOut">
              <a:rPr lang="en-US" smtClean="0"/>
              <a:t>10/17/2023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444BA36-E1D3-BFA2-3811-7735FA72425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7A8C69B-06B8-1B16-F1B0-40B10015127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31C562-2823-A64E-BB30-87323D13FB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906111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647A9A30-1126-062E-8C63-DDF286FE085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E4947D-04F4-004A-A1D5-490FBBD28747}" type="datetimeFigureOut">
              <a:rPr lang="en-US" smtClean="0"/>
              <a:t>10/17/2023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460E2AB-9672-0305-FF97-0CEDCE751ED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AE635CF-9172-16A0-6DFD-E64A5AEF790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31C562-2823-A64E-BB30-87323D13FB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072179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8057C9C-DD6E-7343-5657-7A8BB62F519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C910607-2295-F62E-6AF0-3299D3F411B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CC20B7E-C975-7355-881E-9C927DD97F6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686EAC2-BF47-7709-782C-A0536F65BBF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E4947D-04F4-004A-A1D5-490FBBD28747}" type="datetimeFigureOut">
              <a:rPr lang="en-US" smtClean="0"/>
              <a:t>10/17/2023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3FE612F-158B-E7BB-2CEC-55651E7EAE9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A1B6EA6-F230-A28C-4B76-99DDB4FBE70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31C562-2823-A64E-BB30-87323D13FB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645342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0290332-8F90-88F7-01CF-1CD424C3111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AB3CD455-DDD7-6752-FA5E-0AE7BC8757B6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76B1D0E-E112-E522-F456-365E59657DC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1B7B369-1C23-495E-30CF-8575F5C48C9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E4947D-04F4-004A-A1D5-490FBBD28747}" type="datetimeFigureOut">
              <a:rPr lang="en-US" smtClean="0"/>
              <a:t>10/17/2023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51B0E02-FA56-10B0-4462-2572B25A895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26EB9DD-7F08-7053-2FE8-999CEAAACE9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31C562-2823-A64E-BB30-87323D13FB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0637373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096DA20-142F-FBD8-7251-31109605113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6D8EB42-590E-E660-C7ED-C3AC39C5138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375654A-0ECB-23C2-06FC-5273AA66845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E4947D-04F4-004A-A1D5-490FBBD28747}" type="datetimeFigureOut">
              <a:rPr lang="en-US" smtClean="0"/>
              <a:t>10/17/2023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9BCE612-0C30-474D-6153-ED3EF404E24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D814F91-4664-27C2-2AAC-A73150FC4C3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31C562-2823-A64E-BB30-87323D13FB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29076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D148396E-99D6-A5BF-300F-C1FF2E493BE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7EBE55DA-F3A8-EE15-3371-94EB61067E9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CA22FF3-7309-3635-6EF7-094D502F39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AE4947D-04F4-004A-A1D5-490FBBD28747}" type="datetimeFigureOut">
              <a:rPr lang="en-US" smtClean="0"/>
              <a:t>10/17/2023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72B4EC7-EECB-3D6F-1DDC-DD75C6732DF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0A5826-D61B-9985-691D-F8E70ADC4C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31C562-2823-A64E-BB30-87323D13FB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328165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F347FB60-2D48-CD8B-850F-B3DB180647A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1E88CE4-50FA-C54B-E272-5169C08D8E5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C9EE3F7-A48E-015F-2AE8-55ECFD84C04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AE4947D-04F4-004A-A1D5-490FBBD28747}" type="datetimeFigureOut">
              <a:rPr lang="en-US" smtClean="0"/>
              <a:t>10/17/2023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4625151-70DF-D12E-BE44-C4FCBB58F78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2BF4513-55A4-F0F6-123F-1494C498F0F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431C562-2823-A64E-BB30-87323D13FB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789604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31279E7-2F9E-64AA-1A95-ED1E81C914D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242126" y="1302707"/>
            <a:ext cx="3440481" cy="3810588"/>
          </a:xfrm>
        </p:spPr>
        <p:txBody>
          <a:bodyPr>
            <a:normAutofit fontScale="90000"/>
          </a:bodyPr>
          <a:lstStyle/>
          <a:p>
            <a:r>
              <a:rPr lang="en-US" sz="8000" dirty="0">
                <a:latin typeface="Arial Rounded MT Bold" panose="020F0704030504030204" pitchFamily="34" charset="77"/>
              </a:rPr>
              <a:t>All Write</a:t>
            </a:r>
            <a:br>
              <a:rPr lang="en-US" dirty="0"/>
            </a:br>
            <a:r>
              <a:rPr lang="en-US" dirty="0" err="1"/>
              <a:t>SkillsBook</a:t>
            </a:r>
            <a:r>
              <a:rPr lang="en-US" dirty="0"/>
              <a:t> Tour</a:t>
            </a:r>
          </a:p>
        </p:txBody>
      </p:sp>
      <p:pic>
        <p:nvPicPr>
          <p:cNvPr id="3" name="Picture 2" descr="A cover of a book&#10;&#10;Description automatically generated">
            <a:extLst>
              <a:ext uri="{FF2B5EF4-FFF2-40B4-BE49-F238E27FC236}">
                <a16:creationId xmlns:a16="http://schemas.microsoft.com/office/drawing/2014/main" id="{48929C49-0E72-8F58-EB58-E80298EEE4B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005356" y="0"/>
            <a:ext cx="522514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8277397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close-up of a book&#10;&#10;Description automatically generated">
            <a:extLst>
              <a:ext uri="{FF2B5EF4-FFF2-40B4-BE49-F238E27FC236}">
                <a16:creationId xmlns:a16="http://schemas.microsoft.com/office/drawing/2014/main" id="{2D926050-339C-C3B3-55D3-0F6B7E71E38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03112" y="0"/>
            <a:ext cx="536409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6984166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book&#10;&#10;Description automatically generated">
            <a:extLst>
              <a:ext uri="{FF2B5EF4-FFF2-40B4-BE49-F238E27FC236}">
                <a16:creationId xmlns:a16="http://schemas.microsoft.com/office/drawing/2014/main" id="{5BDA666C-0FB2-F31E-BFC2-AE1975802B9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20844" y="0"/>
            <a:ext cx="5382784" cy="6858000"/>
          </a:xfrm>
          <a:prstGeom prst="rect">
            <a:avLst/>
          </a:prstGeom>
        </p:spPr>
      </p:pic>
      <p:pic>
        <p:nvPicPr>
          <p:cNvPr id="6" name="Picture 5" descr="A close-up of a book&#10;&#10;Description automatically generated">
            <a:extLst>
              <a:ext uri="{FF2B5EF4-FFF2-40B4-BE49-F238E27FC236}">
                <a16:creationId xmlns:a16="http://schemas.microsoft.com/office/drawing/2014/main" id="{3B862B77-F7E3-EDC2-1BF8-E59C92AF0B0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56752" y="0"/>
            <a:ext cx="536409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883668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close-up of a book&#10;&#10;Description automatically generated">
            <a:extLst>
              <a:ext uri="{FF2B5EF4-FFF2-40B4-BE49-F238E27FC236}">
                <a16:creationId xmlns:a16="http://schemas.microsoft.com/office/drawing/2014/main" id="{58779992-07EB-0D21-03A3-4706FD8C899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42561" y="0"/>
            <a:ext cx="5353439" cy="6858000"/>
          </a:xfrm>
          <a:prstGeom prst="rect">
            <a:avLst/>
          </a:prstGeom>
        </p:spPr>
      </p:pic>
      <p:pic>
        <p:nvPicPr>
          <p:cNvPr id="4" name="Picture 3" descr="A close-up of a book&#10;&#10;Description automatically generated">
            <a:extLst>
              <a:ext uri="{FF2B5EF4-FFF2-40B4-BE49-F238E27FC236}">
                <a16:creationId xmlns:a16="http://schemas.microsoft.com/office/drawing/2014/main" id="{AB2B1B13-601D-6BBC-1753-D106B5A019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36218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1693157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book&#10;&#10;Description automatically generated">
            <a:extLst>
              <a:ext uri="{FF2B5EF4-FFF2-40B4-BE49-F238E27FC236}">
                <a16:creationId xmlns:a16="http://schemas.microsoft.com/office/drawing/2014/main" id="{D48D7D26-A1B7-B319-C77C-03561B0694A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24040" y="0"/>
            <a:ext cx="5353439" cy="6858000"/>
          </a:xfrm>
          <a:prstGeom prst="rect">
            <a:avLst/>
          </a:prstGeom>
        </p:spPr>
      </p:pic>
      <p:pic>
        <p:nvPicPr>
          <p:cNvPr id="5" name="Picture 4" descr="A close-up of a card&#10;&#10;Description automatically generated">
            <a:extLst>
              <a:ext uri="{FF2B5EF4-FFF2-40B4-BE49-F238E27FC236}">
                <a16:creationId xmlns:a16="http://schemas.microsoft.com/office/drawing/2014/main" id="{CECFB942-8E85-2611-9805-0DD880051E6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77479" y="0"/>
            <a:ext cx="534765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6766080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per with text and images&#10;&#10;Description automatically generated">
            <a:extLst>
              <a:ext uri="{FF2B5EF4-FFF2-40B4-BE49-F238E27FC236}">
                <a16:creationId xmlns:a16="http://schemas.microsoft.com/office/drawing/2014/main" id="{E5704370-F059-414C-F482-84A650D2ABD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44391" y="0"/>
            <a:ext cx="5367130" cy="6858000"/>
          </a:xfrm>
          <a:prstGeom prst="rect">
            <a:avLst/>
          </a:prstGeom>
        </p:spPr>
      </p:pic>
      <p:pic>
        <p:nvPicPr>
          <p:cNvPr id="5" name="Picture 4" descr="A close-up of a book&#10;&#10;Description automatically generated">
            <a:extLst>
              <a:ext uri="{FF2B5EF4-FFF2-40B4-BE49-F238E27FC236}">
                <a16:creationId xmlns:a16="http://schemas.microsoft.com/office/drawing/2014/main" id="{FC23B191-F50E-D668-256D-6E0A311A6C0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11521" y="0"/>
            <a:ext cx="536522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026596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per with text on it&#10;&#10;Description automatically generated">
            <a:extLst>
              <a:ext uri="{FF2B5EF4-FFF2-40B4-BE49-F238E27FC236}">
                <a16:creationId xmlns:a16="http://schemas.microsoft.com/office/drawing/2014/main" id="{81B61987-DECE-94C1-6400-68287AFD411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30008" y="0"/>
            <a:ext cx="5365992" cy="6858000"/>
          </a:xfrm>
          <a:prstGeom prst="rect">
            <a:avLst/>
          </a:prstGeom>
        </p:spPr>
      </p:pic>
      <p:pic>
        <p:nvPicPr>
          <p:cNvPr id="5" name="Picture 4" descr="A close-up of a book&#10;&#10;Description automatically generated">
            <a:extLst>
              <a:ext uri="{FF2B5EF4-FFF2-40B4-BE49-F238E27FC236}">
                <a16:creationId xmlns:a16="http://schemas.microsoft.com/office/drawing/2014/main" id="{23A2FFEA-FD70-F383-74E5-8AAD60DB63D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40034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3815512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per with text on it&#10;&#10;Description automatically generated">
            <a:extLst>
              <a:ext uri="{FF2B5EF4-FFF2-40B4-BE49-F238E27FC236}">
                <a16:creationId xmlns:a16="http://schemas.microsoft.com/office/drawing/2014/main" id="{8A7F131C-AEC7-8DD0-44B1-2D6621DAC1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2154" y="0"/>
            <a:ext cx="5386552" cy="6858000"/>
          </a:xfrm>
          <a:prstGeom prst="rect">
            <a:avLst/>
          </a:prstGeom>
        </p:spPr>
      </p:pic>
      <p:pic>
        <p:nvPicPr>
          <p:cNvPr id="5" name="Picture 4" descr="A paper with text on it&#10;&#10;Description automatically generated">
            <a:extLst>
              <a:ext uri="{FF2B5EF4-FFF2-40B4-BE49-F238E27FC236}">
                <a16:creationId xmlns:a16="http://schemas.microsoft.com/office/drawing/2014/main" id="{94AF1886-0FA6-CEF3-99CE-E8D5C5FAC6F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08706" y="0"/>
            <a:ext cx="539717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8544702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spelling test page with text&#10;&#10;Description automatically generated">
            <a:extLst>
              <a:ext uri="{FF2B5EF4-FFF2-40B4-BE49-F238E27FC236}">
                <a16:creationId xmlns:a16="http://schemas.microsoft.com/office/drawing/2014/main" id="{D44510F5-11E1-A7D8-87F5-C80477CE3FC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1490" y="0"/>
            <a:ext cx="5374510" cy="6858000"/>
          </a:xfrm>
          <a:prstGeom prst="rect">
            <a:avLst/>
          </a:prstGeom>
        </p:spPr>
      </p:pic>
      <p:pic>
        <p:nvPicPr>
          <p:cNvPr id="7" name="Picture 6" descr="A close-up of a paper&#10;&#10;Description automatically generated">
            <a:extLst>
              <a:ext uri="{FF2B5EF4-FFF2-40B4-BE49-F238E27FC236}">
                <a16:creationId xmlns:a16="http://schemas.microsoft.com/office/drawing/2014/main" id="{A2FE8C03-183B-8950-A288-7613FB66A1E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30860" y="8878"/>
            <a:ext cx="529708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5676423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close-up of a paper&#10;&#10;Description automatically generated">
            <a:extLst>
              <a:ext uri="{FF2B5EF4-FFF2-40B4-BE49-F238E27FC236}">
                <a16:creationId xmlns:a16="http://schemas.microsoft.com/office/drawing/2014/main" id="{3AF0AF28-E406-B48D-6D3C-71A90C190D7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9959" y="-26634"/>
            <a:ext cx="5336087" cy="6858000"/>
          </a:xfrm>
          <a:prstGeom prst="rect">
            <a:avLst/>
          </a:prstGeom>
        </p:spPr>
      </p:pic>
      <p:pic>
        <p:nvPicPr>
          <p:cNvPr id="7" name="Picture 6" descr="A close-up of a paper&#10;&#10;Description automatically generated">
            <a:extLst>
              <a:ext uri="{FF2B5EF4-FFF2-40B4-BE49-F238E27FC236}">
                <a16:creationId xmlns:a16="http://schemas.microsoft.com/office/drawing/2014/main" id="{D66786F2-2C6F-9B92-7F87-C5669CAD45B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16046" y="0"/>
            <a:ext cx="534446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4657475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22</TotalTime>
  <Words>5</Words>
  <Application>Microsoft Office PowerPoint</Application>
  <PresentationFormat>Widescreen</PresentationFormat>
  <Paragraphs>1</Paragraphs>
  <Slides>10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5" baseType="lpstr">
      <vt:lpstr>Arial</vt:lpstr>
      <vt:lpstr>Arial Rounded MT Bold</vt:lpstr>
      <vt:lpstr>Calibri</vt:lpstr>
      <vt:lpstr>Calibri Light</vt:lpstr>
      <vt:lpstr>Office Theme</vt:lpstr>
      <vt:lpstr>All Write SkillsBook Tour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All Write SkillsBook Tour</dc:title>
  <dc:creator>John King</dc:creator>
  <cp:lastModifiedBy>John King</cp:lastModifiedBy>
  <cp:revision>3</cp:revision>
  <dcterms:created xsi:type="dcterms:W3CDTF">2023-10-17T14:02:21Z</dcterms:created>
  <dcterms:modified xsi:type="dcterms:W3CDTF">2023-10-17T19:19:50Z</dcterms:modified>
</cp:coreProperties>
</file>