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40"/>
  </p:normalViewPr>
  <p:slideViewPr>
    <p:cSldViewPr snapToGrid="0">
      <p:cViewPr varScale="1">
        <p:scale>
          <a:sx n="102" d="100"/>
          <a:sy n="102" d="100"/>
        </p:scale>
        <p:origin x="952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9990E1-F38F-FD05-BD0D-D36F404657F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101D2B4-E9A9-65EF-949F-C9A90829C98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1C006E2-E0F0-DA4E-7BF4-D175219688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4EA64CD-1C1A-FDF9-0ACD-364927F306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4D9E8E-45FD-AB10-A46D-AF0D223338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948619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2ECA21-3372-D0E2-77BF-5AEFD012E5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7087DA-E193-D956-715E-7F62A7562F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7E1215D-8852-0890-2C52-15F5DCF15F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9B15520-1E00-DE0A-A72A-FD20319F14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58B1EC-B630-7015-D369-AC7010F097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22126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3A8056-162C-5474-0989-FCA03886D9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9C6FCCB-E932-6073-D451-85712596BD7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3E0EB56-2A7A-1419-AAB0-1918BDAC3B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267EC56-02D1-12F5-1E09-CB777170DD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A634121-BD27-088F-BDF6-2726256C20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50860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0DBBB7-F403-659E-F563-2BA5BA18409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E15B2AD-7E83-90A5-56DE-58E746E733B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05B365D-2911-2B99-82C9-E1B4B110CE9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283ED3C-C942-28E3-A9D7-E3138E0794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40199EC-15CC-0F9F-FBE4-3CFF741954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8F6B6F1-5F57-C8CE-73B6-9FC2DAC41B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8896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F7E644-E576-C6AE-4F53-DDC57E9F30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C85DF42-B63E-9060-B85B-FA07D8B367B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D43D1BE-0639-8884-9979-F024A7B25D1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99D99F8-55D5-067B-A5C1-580FD30A912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0B94A74-34E5-FF04-D5A1-CCB51B28B8A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F1E0E76-6970-058A-3E23-5907A24E3E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9AC72B3-7588-B7A5-B424-C13DEBCEAB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438F9CE-C04B-4FA4-9798-4A946F80DA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19540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FC3C02-05B4-FA3C-BDE6-5585BC4967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1E06962-1A46-077A-EF38-FFA1F18510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51D574D-31BE-66B2-3D56-76F812CC7F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AB34417-DBA4-AA77-5C90-96F00ECD5C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487787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57203EAB-CE49-23F7-BFD4-6E8FB86923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D24D4FA-04F9-AD86-6444-D70B55D8C8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48EA1A4-717E-BFCB-F6ED-FAE1B5C01A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2953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7B4A35E-2C94-F4D1-322D-55CF5AB782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D2A993-BB99-14B8-7FDC-E88C31213A1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1E19955-1BDD-9AFA-9049-D10B1467219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8AA1FD3-1E77-7FA4-5060-EDF7B5F3E9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7F08A72-491A-7187-AE65-874DC8DA32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FBDF83F-04BA-48E1-0D5D-D053968AB0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502609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9FF2ED-7187-2F24-6E6C-64A51995FA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FE58C1C-1C3B-13BB-0C19-C946301177E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D3E822A-BC4A-2D9D-91CE-B79BEFF7A86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97C13C2-38A0-4D24-FCC9-AFA7D04E41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D2AFD28-0361-3F43-6B08-5A819621D6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A7A1F78-936B-9AA2-E468-6B9ED76C6C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55963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7A49610-E094-BF63-5B2D-A0ABFC7D98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DF9F031-D19D-48C4-4D45-2100F47B5FE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7020DC4-0E54-94AA-A85B-F4B8995D3F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4272BCB-D017-79FE-F895-DE492A3F55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6D570A1-5BD9-20FE-1EDA-26205715B1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899234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7714809-BA8B-5F4D-04EC-F7CEF8D77D9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CC9DF1F-1E44-B1AF-FA60-60D89E24D3D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28E434F-50EF-5320-1A8D-81E63E6C95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3F68CE3-004C-5804-4A90-338C819B55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CE30257-EC1D-1376-842D-2F842DBAEF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28570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1829D54-742F-B1A8-CBCB-7B9B7E7C8D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0E366A4-20E0-2C03-847D-E810E023C7F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79343A5-BC59-9DA6-F8F7-E52BB1233F4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9AA097-F25A-EF49-B0E1-4E6FDAA1EAEA}" type="datetimeFigureOut">
              <a:rPr lang="en-US" smtClean="0"/>
              <a:t>10/17/23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E2BCF8B-6F27-912F-94D5-5D3A97574DB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A7FBFA8-8510-B82E-06B8-F3301067031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2EE072B-82BC-DD47-B356-CFCF97D06B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88761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48AD95-A506-B959-5759-895F17A91C5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803715" y="1315233"/>
            <a:ext cx="3377852" cy="3973426"/>
          </a:xfrm>
        </p:spPr>
        <p:txBody>
          <a:bodyPr>
            <a:normAutofit/>
          </a:bodyPr>
          <a:lstStyle/>
          <a:p>
            <a:r>
              <a:rPr lang="en-US" sz="8000" dirty="0">
                <a:latin typeface="Arial Rounded MT Bold" panose="020F0704030504030204" pitchFamily="34" charset="77"/>
              </a:rPr>
              <a:t>All Write</a:t>
            </a:r>
            <a:br>
              <a:rPr lang="en-US" dirty="0"/>
            </a:br>
            <a:r>
              <a:rPr lang="en-US" dirty="0"/>
              <a:t>Handbook Tour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DB3A49F0-6E0B-AA00-79E8-2DB44A19B41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24699" y="0"/>
            <a:ext cx="4759325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514806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>
            <a:extLst>
              <a:ext uri="{FF2B5EF4-FFF2-40B4-BE49-F238E27FC236}">
                <a16:creationId xmlns:a16="http://schemas.microsoft.com/office/drawing/2014/main" id="{588A57F2-3D3F-DBF1-0091-539EA35FAED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4900" y="0"/>
            <a:ext cx="99822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4536493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9209B836-CFFC-44B8-1D74-E9C38D8724A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0122" y="0"/>
            <a:ext cx="4934415" cy="6858000"/>
          </a:xfrm>
          <a:prstGeom prst="rect">
            <a:avLst/>
          </a:prstGeom>
        </p:spPr>
      </p:pic>
      <p:pic>
        <p:nvPicPr>
          <p:cNvPr id="5" name="Picture 4" descr="A purple and white rectangular object with text&#10;&#10;Description automatically generated">
            <a:extLst>
              <a:ext uri="{FF2B5EF4-FFF2-40B4-BE49-F238E27FC236}">
                <a16:creationId xmlns:a16="http://schemas.microsoft.com/office/drawing/2014/main" id="{D20E5F43-1298-C999-9C8D-CA9160AB888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4536" y="0"/>
            <a:ext cx="49373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504504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and white rectangular object with text&#10;&#10;Description automatically generated">
            <a:extLst>
              <a:ext uri="{FF2B5EF4-FFF2-40B4-BE49-F238E27FC236}">
                <a16:creationId xmlns:a16="http://schemas.microsoft.com/office/drawing/2014/main" id="{63112990-3711-D0BB-2EA6-3DEAD862F3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8658" y="0"/>
            <a:ext cx="4937342" cy="6858000"/>
          </a:xfrm>
          <a:prstGeom prst="rect">
            <a:avLst/>
          </a:prstGeom>
        </p:spPr>
      </p:pic>
      <p:pic>
        <p:nvPicPr>
          <p:cNvPr id="5" name="Picture 4" descr="A screen shot of a phone&#10;&#10;Description automatically generated">
            <a:extLst>
              <a:ext uri="{FF2B5EF4-FFF2-40B4-BE49-F238E27FC236}">
                <a16:creationId xmlns:a16="http://schemas.microsoft.com/office/drawing/2014/main" id="{784FEA5B-A07A-4EEF-5742-B5698A4D822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1646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07336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white card with text&#10;&#10;Description automatically generated">
            <a:extLst>
              <a:ext uri="{FF2B5EF4-FFF2-40B4-BE49-F238E27FC236}">
                <a16:creationId xmlns:a16="http://schemas.microsoft.com/office/drawing/2014/main" id="{2D308BC6-EE88-A0B4-C5B9-6180982446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-25052"/>
            <a:ext cx="4931478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B6E9203E-41AE-6522-2F4F-EA64159E07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4522" y="0"/>
            <a:ext cx="493901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046372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white card with text and images&#10;&#10;Description automatically generated">
            <a:extLst>
              <a:ext uri="{FF2B5EF4-FFF2-40B4-BE49-F238E27FC236}">
                <a16:creationId xmlns:a16="http://schemas.microsoft.com/office/drawing/2014/main" id="{E217B0B6-A01C-A446-91FE-39867A7517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5739" y="0"/>
            <a:ext cx="4940261" cy="6858000"/>
          </a:xfrm>
          <a:prstGeom prst="rect">
            <a:avLst/>
          </a:prstGeom>
        </p:spPr>
      </p:pic>
      <p:pic>
        <p:nvPicPr>
          <p:cNvPr id="7" name="Picture 6" descr="A close-up of a text&#10;&#10;Description automatically generated">
            <a:extLst>
              <a:ext uri="{FF2B5EF4-FFF2-40B4-BE49-F238E27FC236}">
                <a16:creationId xmlns:a16="http://schemas.microsoft.com/office/drawing/2014/main" id="{2B6BED67-33C1-D5AA-9874-907A79D81E9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448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322102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F09E4B56-6C8F-237A-45CC-85DE3C61EBD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26913" y="0"/>
            <a:ext cx="4914900" cy="6858000"/>
          </a:xfrm>
          <a:prstGeom prst="rect">
            <a:avLst/>
          </a:prstGeom>
        </p:spPr>
      </p:pic>
      <p:pic>
        <p:nvPicPr>
          <p:cNvPr id="5" name="Picture 4" descr="A page of a book with a pencil and a person looking through a large pencil&#10;&#10;Description automatically generated">
            <a:extLst>
              <a:ext uri="{FF2B5EF4-FFF2-40B4-BE49-F238E27FC236}">
                <a16:creationId xmlns:a16="http://schemas.microsoft.com/office/drawing/2014/main" id="{A11EEAED-5703-BF99-4043-8B17A88040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41813" y="0"/>
            <a:ext cx="490899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146361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3B53AA20-487E-29AB-E749-8E981A17935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0529" y="-28576"/>
            <a:ext cx="4929839" cy="6858000"/>
          </a:xfrm>
          <a:prstGeom prst="rect">
            <a:avLst/>
          </a:prstGeom>
        </p:spPr>
      </p:pic>
      <p:pic>
        <p:nvPicPr>
          <p:cNvPr id="5" name="Picture 4" descr="A paper with text and drawings&#10;&#10;Description automatically generated">
            <a:extLst>
              <a:ext uri="{FF2B5EF4-FFF2-40B4-BE49-F238E27FC236}">
                <a16:creationId xmlns:a16="http://schemas.microsoft.com/office/drawing/2014/main" id="{63277705-AB31-2D19-626D-B3CB86B155E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1633" y="0"/>
            <a:ext cx="48985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668218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CA9EDB3-A6D9-47B1-A48A-687285A6B5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1551" y="-28576"/>
            <a:ext cx="4929839" cy="68580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C643385-9A20-E94D-7DC6-3BF62282EF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1390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607541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90EF3094-F183-3102-F63C-028248B591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5755" y="0"/>
            <a:ext cx="4929839" cy="6858000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072C9BFF-A17D-69C0-4519-B1FB181FA5B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75594" y="0"/>
            <a:ext cx="48985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011996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7E739D5D-F637-3480-8EA8-E6418AB320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1882" y="0"/>
            <a:ext cx="4937342" cy="6858000"/>
          </a:xfrm>
          <a:prstGeom prst="rect">
            <a:avLst/>
          </a:prstGeom>
        </p:spPr>
      </p:pic>
      <p:pic>
        <p:nvPicPr>
          <p:cNvPr id="5" name="Picture 4" descr="A group of people talking to others&#10;&#10;Description automatically generated">
            <a:extLst>
              <a:ext uri="{FF2B5EF4-FFF2-40B4-BE49-F238E27FC236}">
                <a16:creationId xmlns:a16="http://schemas.microsoft.com/office/drawing/2014/main" id="{36FF854F-97D2-B503-3978-DD5D91B589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89411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90203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graphic organizer&#10;&#10;Description automatically generated">
            <a:extLst>
              <a:ext uri="{FF2B5EF4-FFF2-40B4-BE49-F238E27FC236}">
                <a16:creationId xmlns:a16="http://schemas.microsoft.com/office/drawing/2014/main" id="{D224E24D-0164-94F4-E4D7-E82788A9FD1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6160" y="0"/>
            <a:ext cx="4929839" cy="6858000"/>
          </a:xfrm>
          <a:prstGeom prst="rect">
            <a:avLst/>
          </a:prstGeom>
        </p:spPr>
      </p:pic>
      <p:pic>
        <p:nvPicPr>
          <p:cNvPr id="5" name="Picture 4" descr="A diagram with colorful squares and text&#10;&#10;Description automatically generated with medium confidence">
            <a:extLst>
              <a:ext uri="{FF2B5EF4-FFF2-40B4-BE49-F238E27FC236}">
                <a16:creationId xmlns:a16="http://schemas.microsoft.com/office/drawing/2014/main" id="{97E59D78-058C-D961-A36D-BE9E0C0ADF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7520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987999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F04425E5-7278-F111-B5EB-AC33400E12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6584" y="0"/>
            <a:ext cx="4919416" cy="6858000"/>
          </a:xfrm>
          <a:prstGeom prst="rect">
            <a:avLst/>
          </a:prstGeom>
        </p:spPr>
      </p:pic>
      <p:pic>
        <p:nvPicPr>
          <p:cNvPr id="5" name="Picture 4" descr="A close-up of a document&#10;&#10;Description automatically generated">
            <a:extLst>
              <a:ext uri="{FF2B5EF4-FFF2-40B4-BE49-F238E27FC236}">
                <a16:creationId xmlns:a16="http://schemas.microsoft.com/office/drawing/2014/main" id="{11E37436-D8A6-3496-6CBB-5B253BB738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3872" y="0"/>
            <a:ext cx="49448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726571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paper with text&#10;&#10;Description automatically generated">
            <a:extLst>
              <a:ext uri="{FF2B5EF4-FFF2-40B4-BE49-F238E27FC236}">
                <a16:creationId xmlns:a16="http://schemas.microsoft.com/office/drawing/2014/main" id="{EE1BCF9C-C395-6FAC-2EDE-71D9496F3E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62288" y="0"/>
            <a:ext cx="4926904" cy="6858000"/>
          </a:xfrm>
          <a:prstGeom prst="rect">
            <a:avLst/>
          </a:prstGeom>
        </p:spPr>
      </p:pic>
      <p:pic>
        <p:nvPicPr>
          <p:cNvPr id="5" name="Picture 4" descr="A poster of a writing and revising&#10;&#10;Description automatically generated">
            <a:extLst>
              <a:ext uri="{FF2B5EF4-FFF2-40B4-BE49-F238E27FC236}">
                <a16:creationId xmlns:a16="http://schemas.microsoft.com/office/drawing/2014/main" id="{9F9FBC38-6A57-F44C-514F-34280A45E46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89192" y="0"/>
            <a:ext cx="492853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1882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over of a book&#10;&#10;Description automatically generated">
            <a:extLst>
              <a:ext uri="{FF2B5EF4-FFF2-40B4-BE49-F238E27FC236}">
                <a16:creationId xmlns:a16="http://schemas.microsoft.com/office/drawing/2014/main" id="{30F80D29-0FC0-C938-D407-7BA5D004E2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01882" y="0"/>
            <a:ext cx="4894118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AD34EEF3-50DB-A145-AA1C-975C39452FE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03169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69DD4997-4E93-FA13-BF20-94D51387553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7780" y="0"/>
            <a:ext cx="4958219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7D0FCD72-BA67-807F-AA7F-3325ADB089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4026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616992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F7752E52-8782-0D9C-FE1B-C778571CED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7234" y="0"/>
            <a:ext cx="4937342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E773395B-8CD9-ED52-6327-9237D368510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9011" y="0"/>
            <a:ext cx="49431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965298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blue page with text&#10;&#10;Description automatically generated">
            <a:extLst>
              <a:ext uri="{FF2B5EF4-FFF2-40B4-BE49-F238E27FC236}">
                <a16:creationId xmlns:a16="http://schemas.microsoft.com/office/drawing/2014/main" id="{2407C68F-1BE7-BB06-1449-FC5992673A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1130" y="0"/>
            <a:ext cx="4944869" cy="6858000"/>
          </a:xfrm>
          <a:prstGeom prst="rect">
            <a:avLst/>
          </a:prstGeom>
        </p:spPr>
      </p:pic>
      <p:pic>
        <p:nvPicPr>
          <p:cNvPr id="5" name="Picture 4" descr="A yellow paper with writing&#10;&#10;Description automatically generated">
            <a:extLst>
              <a:ext uri="{FF2B5EF4-FFF2-40B4-BE49-F238E27FC236}">
                <a16:creationId xmlns:a16="http://schemas.microsoft.com/office/drawing/2014/main" id="{B2D46E88-4E4F-C606-9E32-45358113BA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3147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388452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 with text and pictures&#10;&#10;Description automatically generated">
            <a:extLst>
              <a:ext uri="{FF2B5EF4-FFF2-40B4-BE49-F238E27FC236}">
                <a16:creationId xmlns:a16="http://schemas.microsoft.com/office/drawing/2014/main" id="{32ABFD14-2475-8666-3F66-80C8D54F24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9534" y="0"/>
            <a:ext cx="4916466" cy="6858000"/>
          </a:xfrm>
          <a:prstGeom prst="rect">
            <a:avLst/>
          </a:prstGeom>
        </p:spPr>
      </p:pic>
      <p:pic>
        <p:nvPicPr>
          <p:cNvPr id="5" name="Picture 4" descr="A poster for writing explanation&#10;&#10;Description automatically generated">
            <a:extLst>
              <a:ext uri="{FF2B5EF4-FFF2-40B4-BE49-F238E27FC236}">
                <a16:creationId xmlns:a16="http://schemas.microsoft.com/office/drawing/2014/main" id="{7057976B-4FE1-2ECD-A198-818E567E623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9079" y="0"/>
            <a:ext cx="49373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664901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1D488FA3-D217-A9C7-EC73-B55BA3D08B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8659" y="0"/>
            <a:ext cx="4929839" cy="6858000"/>
          </a:xfrm>
          <a:prstGeom prst="rect">
            <a:avLst/>
          </a:prstGeom>
        </p:spPr>
      </p:pic>
      <p:pic>
        <p:nvPicPr>
          <p:cNvPr id="5" name="Picture 4" descr="A poster of a reading lesson&#10;&#10;Description automatically generated with medium confidence">
            <a:extLst>
              <a:ext uri="{FF2B5EF4-FFF2-40B4-BE49-F238E27FC236}">
                <a16:creationId xmlns:a16="http://schemas.microsoft.com/office/drawing/2014/main" id="{8DEF1F18-574F-60D7-9EB3-BD40CADCE05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3504" y="0"/>
            <a:ext cx="49373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343836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8647B5AA-36C8-39D6-4A11-B7A0E53BE7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44261" y="0"/>
            <a:ext cx="4937342" cy="6858000"/>
          </a:xfrm>
          <a:prstGeom prst="rect">
            <a:avLst/>
          </a:prstGeom>
        </p:spPr>
      </p:pic>
      <p:pic>
        <p:nvPicPr>
          <p:cNvPr id="5" name="Picture 4" descr="A notebook with writing on it&#10;&#10;Description automatically generated">
            <a:extLst>
              <a:ext uri="{FF2B5EF4-FFF2-40B4-BE49-F238E27FC236}">
                <a16:creationId xmlns:a16="http://schemas.microsoft.com/office/drawing/2014/main" id="{01B122BB-4047-654D-EE7D-90D63E86DE6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81603" y="0"/>
            <a:ext cx="493147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685324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book&#10;&#10;Description automatically generated">
            <a:extLst>
              <a:ext uri="{FF2B5EF4-FFF2-40B4-BE49-F238E27FC236}">
                <a16:creationId xmlns:a16="http://schemas.microsoft.com/office/drawing/2014/main" id="{241B8039-3D98-807C-DF4F-E29D4B586A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8223" y="0"/>
            <a:ext cx="4944869" cy="6858000"/>
          </a:xfrm>
          <a:prstGeom prst="rect">
            <a:avLst/>
          </a:prstGeom>
        </p:spPr>
      </p:pic>
      <p:pic>
        <p:nvPicPr>
          <p:cNvPr id="5" name="Picture 4" descr="A notepad with writing on it&#10;&#10;Description automatically generated">
            <a:extLst>
              <a:ext uri="{FF2B5EF4-FFF2-40B4-BE49-F238E27FC236}">
                <a16:creationId xmlns:a16="http://schemas.microsoft.com/office/drawing/2014/main" id="{E96F52B4-8D15-C86E-DC66-A61D552652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3092" y="0"/>
            <a:ext cx="49506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213546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book&#10;&#10;Description automatically generated">
            <a:extLst>
              <a:ext uri="{FF2B5EF4-FFF2-40B4-BE49-F238E27FC236}">
                <a16:creationId xmlns:a16="http://schemas.microsoft.com/office/drawing/2014/main" id="{AECC4BB9-ED44-90DE-B80F-3FC5C6769B8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8658" y="14291"/>
            <a:ext cx="4908994" cy="6858000"/>
          </a:xfrm>
          <a:prstGeom prst="rect">
            <a:avLst/>
          </a:prstGeom>
        </p:spPr>
      </p:pic>
      <p:pic>
        <p:nvPicPr>
          <p:cNvPr id="5" name="Picture 4" descr="A notebook with a diagram&#10;&#10;Description automatically generated">
            <a:extLst>
              <a:ext uri="{FF2B5EF4-FFF2-40B4-BE49-F238E27FC236}">
                <a16:creationId xmlns:a16="http://schemas.microsoft.com/office/drawing/2014/main" id="{ECF775A3-6738-E812-CC0B-ABAE3D1AAB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4350" y="3"/>
            <a:ext cx="49373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349519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836CF503-AD5C-7C50-9634-B1A63A9191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1100" y="0"/>
            <a:ext cx="4914900" cy="6858000"/>
          </a:xfrm>
          <a:prstGeom prst="rect">
            <a:avLst/>
          </a:prstGeom>
        </p:spPr>
      </p:pic>
      <p:pic>
        <p:nvPicPr>
          <p:cNvPr id="5" name="Picture 4" descr="A yellow lined paper with black text&#10;&#10;Description automatically generated">
            <a:extLst>
              <a:ext uri="{FF2B5EF4-FFF2-40B4-BE49-F238E27FC236}">
                <a16:creationId xmlns:a16="http://schemas.microsoft.com/office/drawing/2014/main" id="{44DF2C47-8B17-4D5D-59FA-39A8A16CA9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0154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130809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7D6C6BEC-6C2F-599B-AD62-6C74A108EFE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6161" y="0"/>
            <a:ext cx="4928532" cy="6858000"/>
          </a:xfrm>
          <a:prstGeom prst="rect">
            <a:avLst/>
          </a:prstGeom>
        </p:spPr>
      </p:pic>
      <p:pic>
        <p:nvPicPr>
          <p:cNvPr id="5" name="Picture 4" descr="A notepad with writing on it&#10;&#10;Description automatically generated">
            <a:extLst>
              <a:ext uri="{FF2B5EF4-FFF2-40B4-BE49-F238E27FC236}">
                <a16:creationId xmlns:a16="http://schemas.microsoft.com/office/drawing/2014/main" id="{E617D0FB-E354-6660-D6AC-E2C11A0BB6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394205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B7E6D7EE-1935-55AE-0CF6-1AE8D3C13D3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53239" y="0"/>
            <a:ext cx="4919416" cy="6858000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202D73B6-3426-75A5-98C1-BDFDBC057CB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72655" y="0"/>
            <a:ext cx="49506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313841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55E510AE-2D58-7CB2-60A9-02DCDC271CC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9534" y="0"/>
            <a:ext cx="4916466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7108AEB9-75CA-89BA-BEFD-20864F41E4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506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7687026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hecklist&#10;&#10;Description automatically generated">
            <a:extLst>
              <a:ext uri="{FF2B5EF4-FFF2-40B4-BE49-F238E27FC236}">
                <a16:creationId xmlns:a16="http://schemas.microsoft.com/office/drawing/2014/main" id="{AE286F29-E35B-BCE4-9148-2F90DAB0F0D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76819" y="0"/>
            <a:ext cx="4934415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A80790D7-FB28-1861-BD16-D78641C1B06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1234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635171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over with black text&#10;&#10;Description automatically generated">
            <a:extLst>
              <a:ext uri="{FF2B5EF4-FFF2-40B4-BE49-F238E27FC236}">
                <a16:creationId xmlns:a16="http://schemas.microsoft.com/office/drawing/2014/main" id="{450C3B9F-669C-BB2B-3A77-865B313E5C4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3514" y="0"/>
            <a:ext cx="4944869" cy="6858000"/>
          </a:xfrm>
          <a:prstGeom prst="rect">
            <a:avLst/>
          </a:prstGeom>
        </p:spPr>
      </p:pic>
      <p:pic>
        <p:nvPicPr>
          <p:cNvPr id="5" name="Picture 4" descr="A yellow and orange paper with text&#10;&#10;Description automatically generated with medium confidence">
            <a:extLst>
              <a:ext uri="{FF2B5EF4-FFF2-40B4-BE49-F238E27FC236}">
                <a16:creationId xmlns:a16="http://schemas.microsoft.com/office/drawing/2014/main" id="{21DD4D58-6BDE-3B54-8631-0AAB954276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28358" y="0"/>
            <a:ext cx="492983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957180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and blue question mark&#10;&#10;Description automatically generated">
            <a:extLst>
              <a:ext uri="{FF2B5EF4-FFF2-40B4-BE49-F238E27FC236}">
                <a16:creationId xmlns:a16="http://schemas.microsoft.com/office/drawing/2014/main" id="{512E3CB3-6893-DFE1-D58A-DC64250C53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4" y="0"/>
            <a:ext cx="4934415" cy="6858000"/>
          </a:xfrm>
          <a:prstGeom prst="rect">
            <a:avLst/>
          </a:prstGeom>
        </p:spPr>
      </p:pic>
      <p:pic>
        <p:nvPicPr>
          <p:cNvPr id="5" name="Picture 4" descr="A yellow and blue text on a yellow background&#10;&#10;Description automatically generated">
            <a:extLst>
              <a:ext uri="{FF2B5EF4-FFF2-40B4-BE49-F238E27FC236}">
                <a16:creationId xmlns:a16="http://schemas.microsoft.com/office/drawing/2014/main" id="{5EB856DF-FE66-8C7F-7383-0E1AA1E374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0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7187773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 shot of a yellow and pink text&#10;&#10;Description automatically generated">
            <a:extLst>
              <a:ext uri="{FF2B5EF4-FFF2-40B4-BE49-F238E27FC236}">
                <a16:creationId xmlns:a16="http://schemas.microsoft.com/office/drawing/2014/main" id="{4DEF9564-3B62-F5D8-BA87-AE926494D36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9742" y="0"/>
            <a:ext cx="4952418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561596D4-4EE2-8BDA-C82D-AAC0BFB0437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42160" y="0"/>
            <a:ext cx="495999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994773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oster of a chart&#10;&#10;Description automatically generated with medium confidence">
            <a:extLst>
              <a:ext uri="{FF2B5EF4-FFF2-40B4-BE49-F238E27FC236}">
                <a16:creationId xmlns:a16="http://schemas.microsoft.com/office/drawing/2014/main" id="{74AB9CBF-2CB6-C303-FF7E-83DF4E58DBC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32372" y="0"/>
            <a:ext cx="4923960" cy="6858000"/>
          </a:xfrm>
          <a:prstGeom prst="rect">
            <a:avLst/>
          </a:prstGeom>
        </p:spPr>
      </p:pic>
      <p:pic>
        <p:nvPicPr>
          <p:cNvPr id="5" name="Picture 4" descr="A yellow and purple rectangular object with text&#10;&#10;Description automatically generated">
            <a:extLst>
              <a:ext uri="{FF2B5EF4-FFF2-40B4-BE49-F238E27FC236}">
                <a16:creationId xmlns:a16="http://schemas.microsoft.com/office/drawing/2014/main" id="{94930941-784E-5515-E5E9-CDB814B1022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6332" y="0"/>
            <a:ext cx="493901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650163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book with black text&#10;&#10;Description automatically generated">
            <a:extLst>
              <a:ext uri="{FF2B5EF4-FFF2-40B4-BE49-F238E27FC236}">
                <a16:creationId xmlns:a16="http://schemas.microsoft.com/office/drawing/2014/main" id="{486F78CC-D0E2-0001-25B2-F130CB4B09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19629" y="0"/>
            <a:ext cx="4952418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C65BFB2F-9AA4-BA77-FA0F-9EF072AA66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7428" y="-25052"/>
            <a:ext cx="490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452425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DC93389E-CEB3-9D2C-6C14-9D45D8F757A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7044" y="0"/>
            <a:ext cx="4965777" cy="6858000"/>
          </a:xfrm>
          <a:prstGeom prst="rect">
            <a:avLst/>
          </a:prstGeom>
        </p:spPr>
      </p:pic>
      <p:pic>
        <p:nvPicPr>
          <p:cNvPr id="5" name="Picture 4" descr="A close-up of a chart&#10;&#10;Description automatically generated">
            <a:extLst>
              <a:ext uri="{FF2B5EF4-FFF2-40B4-BE49-F238E27FC236}">
                <a16:creationId xmlns:a16="http://schemas.microsoft.com/office/drawing/2014/main" id="{3B16C593-8A00-9277-E250-2CC076CC23A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9180" y="0"/>
            <a:ext cx="491941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747912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diagram of government&#10;&#10;Description automatically generated">
            <a:extLst>
              <a:ext uri="{FF2B5EF4-FFF2-40B4-BE49-F238E27FC236}">
                <a16:creationId xmlns:a16="http://schemas.microsoft.com/office/drawing/2014/main" id="{79FF4662-3170-1DB3-FC59-0D216C53E1D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0113" y="0"/>
            <a:ext cx="4926904" cy="6858000"/>
          </a:xfrm>
          <a:prstGeom prst="rect">
            <a:avLst/>
          </a:prstGeom>
        </p:spPr>
      </p:pic>
      <p:pic>
        <p:nvPicPr>
          <p:cNvPr id="5" name="Picture 4" descr="A poster of various symbols&#10;&#10;Description automatically generated with medium confidence">
            <a:extLst>
              <a:ext uri="{FF2B5EF4-FFF2-40B4-BE49-F238E27FC236}">
                <a16:creationId xmlns:a16="http://schemas.microsoft.com/office/drawing/2014/main" id="{618BEC38-EB6F-FAA1-7C13-AD820A49CB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7017" y="0"/>
            <a:ext cx="49448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969500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history page&#10;&#10;Description automatically generated">
            <a:extLst>
              <a:ext uri="{FF2B5EF4-FFF2-40B4-BE49-F238E27FC236}">
                <a16:creationId xmlns:a16="http://schemas.microsoft.com/office/drawing/2014/main" id="{900160EB-5EE9-E41D-0BAA-82557845A9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3899" y="0"/>
            <a:ext cx="4950684" cy="6858000"/>
          </a:xfrm>
          <a:prstGeom prst="rect">
            <a:avLst/>
          </a:prstGeom>
        </p:spPr>
      </p:pic>
      <p:pic>
        <p:nvPicPr>
          <p:cNvPr id="5" name="Picture 4" descr="A close-up of a chart&#10;&#10;Description automatically generated">
            <a:extLst>
              <a:ext uri="{FF2B5EF4-FFF2-40B4-BE49-F238E27FC236}">
                <a16:creationId xmlns:a16="http://schemas.microsoft.com/office/drawing/2014/main" id="{A682A108-5EAC-1D93-3094-F33E87C0679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4583" y="0"/>
            <a:ext cx="489857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251897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52</TotalTime>
  <Words>5</Words>
  <Application>Microsoft Macintosh PowerPoint</Application>
  <PresentationFormat>Widescreen</PresentationFormat>
  <Paragraphs>1</Paragraphs>
  <Slides>36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36</vt:i4>
      </vt:variant>
    </vt:vector>
  </HeadingPairs>
  <TitlesOfParts>
    <vt:vector size="41" baseType="lpstr">
      <vt:lpstr>Arial</vt:lpstr>
      <vt:lpstr>Arial Rounded MT Bold</vt:lpstr>
      <vt:lpstr>Calibri</vt:lpstr>
      <vt:lpstr>Calibri Light</vt:lpstr>
      <vt:lpstr>Office Theme</vt:lpstr>
      <vt:lpstr>All Write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All Write Handbook Tour</dc:title>
  <dc:creator>John King</dc:creator>
  <cp:lastModifiedBy>John King</cp:lastModifiedBy>
  <cp:revision>2</cp:revision>
  <dcterms:created xsi:type="dcterms:W3CDTF">2023-10-17T13:11:27Z</dcterms:created>
  <dcterms:modified xsi:type="dcterms:W3CDTF">2023-10-17T17:22:22Z</dcterms:modified>
</cp:coreProperties>
</file>